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8" r:id="rId3"/>
    <p:sldId id="270" r:id="rId4"/>
    <p:sldId id="307" r:id="rId5"/>
    <p:sldId id="264" r:id="rId6"/>
    <p:sldId id="306" r:id="rId7"/>
    <p:sldId id="269" r:id="rId8"/>
    <p:sldId id="308" r:id="rId9"/>
    <p:sldId id="309" r:id="rId10"/>
    <p:sldId id="312" r:id="rId11"/>
    <p:sldId id="313" r:id="rId12"/>
    <p:sldId id="257" r:id="rId13"/>
    <p:sldId id="310" r:id="rId14"/>
    <p:sldId id="259" r:id="rId15"/>
    <p:sldId id="260" r:id="rId16"/>
    <p:sldId id="261" r:id="rId17"/>
  </p:sldIdLst>
  <p:sldSz cx="9144000" cy="5143500" type="screen16x9"/>
  <p:notesSz cx="6858000" cy="9144000"/>
  <p:embeddedFontLs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Be Vietnam Pro" panose="020B0604020202020204" charset="0"/>
      <p:regular r:id="rId23"/>
      <p:bold r:id="rId24"/>
      <p:italic r:id="rId25"/>
      <p:boldItalic r:id="rId26"/>
    </p:embeddedFont>
    <p:embeddedFont>
      <p:font typeface="Bebas Neue" panose="020F0502020204030204" pitchFamily="34" charset="0"/>
      <p:regular r:id="rId27"/>
    </p:embeddedFont>
    <p:embeddedFont>
      <p:font typeface="Orbitron" panose="020B0604020202020204" charset="0"/>
      <p:regular r:id="rId28"/>
      <p:bold r:id="rId29"/>
    </p:embeddedFont>
    <p:embeddedFont>
      <p:font typeface="Roboto Condensed Light" panose="020F0502020204030204" pitchFamily="2" charset="0"/>
      <p:regular r:id="rId30"/>
      <p:italic r:id="rId31"/>
    </p:embeddedFont>
    <p:embeddedFont>
      <p:font typeface="Squada O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EAAC98-CF82-42DD-A012-1640872D3D90}">
  <a:tblStyle styleId="{75EAAC98-CF82-42DD-A012-1640872D3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75556-C217-4D67-9983-A5CDD8180964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3952171-3A63-439D-8E1E-5EDCB0DAE71C}">
      <dgm:prSet custT="1"/>
      <dgm:spPr>
        <a:xfrm>
          <a:off x="6025" y="3280653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 dirty="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Human Hand</a:t>
          </a:r>
        </a:p>
      </dgm:t>
    </dgm:pt>
    <dgm:pt modelId="{084450E5-85B1-4AFC-AF5E-0FE23F28D60D}" type="parTrans" cxnId="{4E957717-317F-4726-B800-12FDDFEBA52B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24C7BC17-318A-4986-A17D-C7EEE419FA94}" type="sibTrans" cxnId="{4E957717-317F-4726-B800-12FDDFEBA52B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C5196AD1-ED8E-4CF6-8EB0-4EF845381061}">
      <dgm:prSet custT="1"/>
      <dgm:spPr>
        <a:xfrm>
          <a:off x="1189796" y="3280653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Chair Handel with Sensors</a:t>
          </a:r>
        </a:p>
      </dgm:t>
    </dgm:pt>
    <dgm:pt modelId="{E24A4CC4-892C-4832-B950-3D19695DA5BF}" type="parTrans" cxnId="{2C3D89B9-97F7-4450-8637-69FB1B54EED1}">
      <dgm:prSet custT="1"/>
      <dgm:spPr>
        <a:xfrm>
          <a:off x="851576" y="3486185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49830684-4D70-4ADB-B915-30F05F324D34}" type="sibTrans" cxnId="{2C3D89B9-97F7-4450-8637-69FB1B54EED1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53DDC5A-E073-4EF3-A7CE-903B25555F68}">
      <dgm:prSet custT="1"/>
      <dgm:spPr>
        <a:xfrm>
          <a:off x="2373568" y="2065174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PPG</a:t>
          </a:r>
        </a:p>
      </dgm:t>
    </dgm:pt>
    <dgm:pt modelId="{C6997E2A-188E-462D-AA15-4C11E03130C8}" type="parTrans" cxnId="{8430912C-3462-4FF3-9A1B-5A5EFF550814}">
      <dgm:prSet custT="1"/>
      <dgm:spPr>
        <a:xfrm rot="17132988">
          <a:off x="1573628" y="2878446"/>
          <a:ext cx="1261658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1377427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0A47302D-1E1A-4F5C-9AFE-335D712636E8}" type="sibTrans" cxnId="{8430912C-3462-4FF3-9A1B-5A5EFF550814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88B2FF5A-D2DD-4E5E-97A9-720A6307936D}">
      <dgm:prSet custT="1"/>
      <dgm:spPr>
        <a:xfrm>
          <a:off x="3557339" y="2065174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Analog Data</a:t>
          </a:r>
        </a:p>
      </dgm:t>
    </dgm:pt>
    <dgm:pt modelId="{DCEC53B9-24C2-4453-B1C1-C56A33DC9220}" type="parTrans" cxnId="{2B1C7436-2FE3-4E98-8D69-44C514151E0B}">
      <dgm:prSet custT="1"/>
      <dgm:spPr>
        <a:xfrm>
          <a:off x="3219118" y="2270706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BE4FB8CA-EC13-415B-8BB8-7716CE3B0CF7}" type="sibTrans" cxnId="{2B1C7436-2FE3-4E98-8D69-44C514151E0B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90B328D3-E50C-4CFB-8F30-0E8FF35F6EBE}">
      <dgm:prSet custT="1"/>
      <dgm:spPr>
        <a:xfrm>
          <a:off x="4741110" y="157898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SpO2</a:t>
          </a:r>
        </a:p>
      </dgm:t>
    </dgm:pt>
    <dgm:pt modelId="{159B6DC1-A34C-4456-BB3D-67EB043F5D49}" type="parTrans" cxnId="{826458ED-23F5-4106-8237-E1457A5FCAA5}">
      <dgm:prSet custT="1"/>
      <dgm:spPr>
        <a:xfrm rot="18289469">
          <a:off x="4275868" y="2027610"/>
          <a:ext cx="592262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646608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02970D27-FFE6-4F7F-935D-FA050D2939D1}" type="sibTrans" cxnId="{826458ED-23F5-4106-8237-E1457A5FCAA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B115B2E9-FD50-4462-AF1F-E7DCD093C018}">
      <dgm:prSet custT="1"/>
      <dgm:spPr>
        <a:xfrm>
          <a:off x="5924881" y="157898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Oxygen Saturation Level</a:t>
          </a:r>
        </a:p>
      </dgm:t>
    </dgm:pt>
    <dgm:pt modelId="{33661AA2-A70C-4FFF-BACE-4F40A80D1231}" type="parTrans" cxnId="{EBF5F956-9BC9-48FC-B364-4BD1C271C70D}">
      <dgm:prSet custT="1"/>
      <dgm:spPr>
        <a:xfrm>
          <a:off x="5586660" y="1784514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E4F7FDF6-AC1C-434D-A292-011CDD4E2772}" type="sibTrans" cxnId="{EBF5F956-9BC9-48FC-B364-4BD1C271C70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D3B0F374-F879-4AE3-B286-7A10B2480BCE}">
      <dgm:prSet custT="1"/>
      <dgm:spPr>
        <a:xfrm>
          <a:off x="4741110" y="2065174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Heart Rate</a:t>
          </a:r>
          <a:endParaRPr lang="en-US" sz="900" b="1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D3188B52-4879-4717-B45C-1881E0B48C04}" type="parTrans" cxnId="{6B1F9BE1-F66C-4401-9CD1-D7B229D5E351}">
      <dgm:prSet custT="1"/>
      <dgm:spPr>
        <a:xfrm>
          <a:off x="4402889" y="2270706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CD2D5564-217D-4492-B3C8-3C61DE8954B4}" type="sibTrans" cxnId="{6B1F9BE1-F66C-4401-9CD1-D7B229D5E351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6DD9212-F039-4BD3-B0F7-A5F27B33A5AA}">
      <dgm:prSet custT="1"/>
      <dgm:spPr>
        <a:xfrm>
          <a:off x="5924881" y="2065174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BPM</a:t>
          </a:r>
        </a:p>
      </dgm:t>
    </dgm:pt>
    <dgm:pt modelId="{03DDE6B6-143F-40DB-9D4F-3DF0B0E7175B}" type="parTrans" cxnId="{89DC2A90-84DB-4B8F-857D-142B98011432}">
      <dgm:prSet custT="1"/>
      <dgm:spPr>
        <a:xfrm>
          <a:off x="5586660" y="2270706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39879BFF-2698-4471-8242-7AFDEB997684}" type="sibTrans" cxnId="{89DC2A90-84DB-4B8F-857D-142B98011432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96AC84F-9045-45F1-9240-527CF50F7F11}">
      <dgm:prSet custT="1"/>
      <dgm:spPr>
        <a:xfrm>
          <a:off x="4741110" y="2551366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Systolic/Diastolic</a:t>
          </a:r>
        </a:p>
      </dgm:t>
    </dgm:pt>
    <dgm:pt modelId="{60C4549F-7416-4E2C-9FA9-B2AFAAAA0604}" type="parTrans" cxnId="{22FEE95D-6A9D-4373-9C66-071A50C8AAFD}">
      <dgm:prSet custT="1"/>
      <dgm:spPr>
        <a:xfrm rot="3310531">
          <a:off x="4275868" y="2513802"/>
          <a:ext cx="592262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646608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A5C6A831-740B-46E3-BD65-CEC0CC452B5A}" type="sibTrans" cxnId="{22FEE95D-6A9D-4373-9C66-071A50C8AAF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66D4E8FE-8FB5-4B57-9386-4C8E30BCBA03}">
      <dgm:prSet custT="1"/>
      <dgm:spPr>
        <a:xfrm>
          <a:off x="5924881" y="2551366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BP Level</a:t>
          </a:r>
        </a:p>
      </dgm:t>
    </dgm:pt>
    <dgm:pt modelId="{C1B99C3B-ACEF-4CBE-8BD9-1553035972B1}" type="parTrans" cxnId="{0F2760EF-FD53-4388-8338-C9CF7EC09916}">
      <dgm:prSet custT="1"/>
      <dgm:spPr>
        <a:xfrm>
          <a:off x="5586660" y="2756898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DAE1EEF7-CB3E-42A0-927A-99EBFC6FF628}" type="sibTrans" cxnId="{0F2760EF-FD53-4388-8338-C9CF7EC09916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F5EAD2C1-5FBA-4CE8-BF14-14A89F9C1445}">
      <dgm:prSet custT="1"/>
      <dgm:spPr>
        <a:xfrm>
          <a:off x="2373568" y="3037557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ECG</a:t>
          </a:r>
        </a:p>
      </dgm:t>
    </dgm:pt>
    <dgm:pt modelId="{E6377CAF-872E-4C3A-82CE-06378A71CBA0}" type="parTrans" cxnId="{30572007-13C4-41A2-AB87-BD20753873F4}">
      <dgm:prSet custT="1"/>
      <dgm:spPr>
        <a:xfrm rot="19457599">
          <a:off x="1996198" y="3364637"/>
          <a:ext cx="416519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454739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C2A7095B-BC81-4F43-B5F8-41C79B8983A7}" type="sibTrans" cxnId="{30572007-13C4-41A2-AB87-BD20753873F4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339F39FB-85DC-4DCA-BC01-22F26E777156}">
      <dgm:prSet custT="1"/>
      <dgm:spPr>
        <a:xfrm>
          <a:off x="3557339" y="3037557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Analog Data</a:t>
          </a:r>
        </a:p>
      </dgm:t>
    </dgm:pt>
    <dgm:pt modelId="{58557A95-544F-42F7-AF79-A14BA588EC71}" type="parTrans" cxnId="{54E3632B-188F-4F8F-9070-370FC914D761}">
      <dgm:prSet custT="1"/>
      <dgm:spPr>
        <a:xfrm>
          <a:off x="3219118" y="3243089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BDBC3256-EAE1-438A-9C39-D67D99F11CEA}" type="sibTrans" cxnId="{54E3632B-188F-4F8F-9070-370FC914D761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B1A25107-6EE8-4265-8A67-5054F6C4600C}">
      <dgm:prSet custT="1"/>
      <dgm:spPr>
        <a:xfrm>
          <a:off x="4741110" y="3037557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R-R interval</a:t>
          </a:r>
        </a:p>
      </dgm:t>
    </dgm:pt>
    <dgm:pt modelId="{2C6C563F-DB0F-4CE2-AF2B-FA87813636ED}" type="parTrans" cxnId="{B7D65D35-A146-4672-9856-EDBD6CD2C488}">
      <dgm:prSet custT="1"/>
      <dgm:spPr>
        <a:xfrm>
          <a:off x="4402889" y="3243089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D7304F8F-F49E-4B2E-BBEF-5FE8A967D17E}" type="sibTrans" cxnId="{B7D65D35-A146-4672-9856-EDBD6CD2C488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8C89638-2D1E-40E1-8330-BFB8B7F12058}">
      <dgm:prSet custT="1"/>
      <dgm:spPr>
        <a:xfrm>
          <a:off x="5924881" y="3037557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Cardiovascular Condition</a:t>
          </a:r>
        </a:p>
      </dgm:t>
    </dgm:pt>
    <dgm:pt modelId="{8BF8289F-8132-488B-9368-19B5B5E174DF}" type="parTrans" cxnId="{C39FB3EC-97FD-42BD-B05C-6C8264367068}">
      <dgm:prSet custT="1"/>
      <dgm:spPr>
        <a:xfrm>
          <a:off x="5586660" y="3243089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F7E7840D-16FE-491A-86F0-1713C5FAFBA1}" type="sibTrans" cxnId="{C39FB3EC-97FD-42BD-B05C-6C8264367068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A1FE21CF-E504-4796-BBE8-0F3FE9B91CFC}">
      <dgm:prSet custT="1"/>
      <dgm:spPr>
        <a:xfrm>
          <a:off x="2373568" y="3523749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EDA</a:t>
          </a:r>
        </a:p>
      </dgm:t>
    </dgm:pt>
    <dgm:pt modelId="{B5533E50-1216-4FE4-AC75-6C2536D9278C}" type="parTrans" cxnId="{D1FD4AF5-167F-4D06-AB4B-FFE358079982}">
      <dgm:prSet custT="1"/>
      <dgm:spPr>
        <a:xfrm rot="2142401">
          <a:off x="1996198" y="3607733"/>
          <a:ext cx="416519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454739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00D20732-C327-4F80-8CF8-31B500C7B35F}" type="sibTrans" cxnId="{D1FD4AF5-167F-4D06-AB4B-FFE358079982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C81E679C-6DDE-4CD2-88A9-57B4C6196234}">
      <dgm:prSet custT="1"/>
      <dgm:spPr>
        <a:xfrm>
          <a:off x="3557339" y="3523749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gm:t>
    </dgm:pt>
    <dgm:pt modelId="{57B65A75-F39D-40CD-9EC1-3CDD5D22FBA8}" type="parTrans" cxnId="{9C6E4325-5FEA-4649-BAC4-141D34B487A7}">
      <dgm:prSet custT="1"/>
      <dgm:spPr>
        <a:xfrm>
          <a:off x="3219118" y="3729281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998917A0-5A21-4A3D-9D16-2654D38F1A7D}" type="sibTrans" cxnId="{9C6E4325-5FEA-4649-BAC4-141D34B487A7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295D1028-0060-4ABC-BF78-3203E7F468CF}">
      <dgm:prSet custT="1"/>
      <dgm:spPr>
        <a:xfrm>
          <a:off x="4741110" y="3523749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Sweating State</a:t>
          </a:r>
        </a:p>
      </dgm:t>
    </dgm:pt>
    <dgm:pt modelId="{33A754F4-CBCA-45DF-9DF8-D5CC788BEAB8}" type="parTrans" cxnId="{E5FC6394-349A-4648-8E10-549FE36D39FC}">
      <dgm:prSet custT="1"/>
      <dgm:spPr>
        <a:xfrm>
          <a:off x="4402889" y="3729281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F720AC71-0D24-4519-8D86-B0B7CBC95632}" type="sibTrans" cxnId="{E5FC6394-349A-4648-8E10-549FE36D39FC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B8531C17-7D3B-401F-B2BB-2E924B1CA7BA}">
      <dgm:prSet custT="1"/>
      <dgm:spPr>
        <a:xfrm>
          <a:off x="5924881" y="3523749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gm:t>
    </dgm:pt>
    <dgm:pt modelId="{96521F32-65D1-43CC-A948-04F40134ED4F}" type="parTrans" cxnId="{ECA42CED-8106-4EF7-9BEB-17878FAE457F}">
      <dgm:prSet custT="1"/>
      <dgm:spPr>
        <a:xfrm>
          <a:off x="5586660" y="3729281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08F5DB61-2B4F-4A96-806C-AFC3BC44B6CC}" type="sibTrans" cxnId="{ECA42CED-8106-4EF7-9BEB-17878FAE457F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0D0E2CE4-6232-4F38-8A15-F0027F67E733}">
      <dgm:prSet custT="1"/>
      <dgm:spPr>
        <a:xfrm>
          <a:off x="7108652" y="3523749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Stress Level</a:t>
          </a:r>
        </a:p>
      </dgm:t>
    </dgm:pt>
    <dgm:pt modelId="{7816427D-E815-4159-8FE1-47A7A7670C45}" type="parTrans" cxnId="{69285A76-D6C8-49E4-8C48-1DC2F82FF4FE}">
      <dgm:prSet custT="1"/>
      <dgm:spPr>
        <a:xfrm>
          <a:off x="6770431" y="3729281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7A156692-2333-4667-AFA7-8A92A9CB088D}" type="sibTrans" cxnId="{69285A76-D6C8-49E4-8C48-1DC2F82FF4FE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1738640-87FC-4946-86C6-5AA8E40D48B0}">
      <dgm:prSet custT="1"/>
      <dgm:spPr>
        <a:xfrm>
          <a:off x="2373568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TEMPARATURE</a:t>
          </a:r>
        </a:p>
      </dgm:t>
    </dgm:pt>
    <dgm:pt modelId="{66D78F30-2220-4F99-9C58-6039B0F6D217}" type="parTrans" cxnId="{ADACAB6C-D974-4751-8560-E8FCD1337A08}">
      <dgm:prSet custT="1"/>
      <dgm:spPr>
        <a:xfrm rot="3907178">
          <a:off x="1802508" y="3850829"/>
          <a:ext cx="803898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877663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0F9F8ABF-6738-4A01-81A9-2F75CC42AE54}" type="sibTrans" cxnId="{ADACAB6C-D974-4751-8560-E8FCD1337A08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80BCC516-CD04-4AFA-9A94-E8D956CC92DA}">
      <dgm:prSet custT="1"/>
      <dgm:spPr>
        <a:xfrm>
          <a:off x="3557339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gm:t>
    </dgm:pt>
    <dgm:pt modelId="{585A44E7-51D3-43F5-A3F0-9BF3DDF290AF}" type="parTrans" cxnId="{E061E321-C9D8-4E87-B7DD-85F2E9B9A275}">
      <dgm:prSet custT="1"/>
      <dgm:spPr>
        <a:xfrm>
          <a:off x="3219118" y="4215473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EF4E5EF5-AFE3-450B-A20E-F67D8AC51F89}" type="sibTrans" cxnId="{E061E321-C9D8-4E87-B7DD-85F2E9B9A27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0F939F1C-12D1-4D6C-BD73-6FB8B3232A58}">
      <dgm:prSet custT="1"/>
      <dgm:spPr>
        <a:xfrm>
          <a:off x="4741110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Skin Temperature</a:t>
          </a:r>
          <a:endParaRPr lang="en-US" sz="900" b="1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B97FC3A8-96A4-4839-A201-8B74F766AC0E}" type="parTrans" cxnId="{4565A720-6384-4FFA-9D0A-F389FB39A1E4}">
      <dgm:prSet custT="1"/>
      <dgm:spPr>
        <a:xfrm>
          <a:off x="4402889" y="4215473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2E9D21CA-10C9-4A7F-A4E6-90F024CBB3FC}" type="sibTrans" cxnId="{4565A720-6384-4FFA-9D0A-F389FB39A1E4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B7D28F1-2B6A-4C9B-9176-2ADCE4003754}">
      <dgm:prSet custT="1"/>
      <dgm:spPr>
        <a:xfrm>
          <a:off x="5924881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Body Temparature</a:t>
          </a:r>
        </a:p>
      </dgm:t>
    </dgm:pt>
    <dgm:pt modelId="{B4E6A8BD-F778-449A-B74F-35A1EBBD1046}" type="parTrans" cxnId="{5C461194-E6E8-400D-A42C-A4C6EAFD1DE8}">
      <dgm:prSet custT="1"/>
      <dgm:spPr>
        <a:xfrm>
          <a:off x="5586660" y="4215473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306B0F5B-2547-4E87-A705-99B1885BC4BD}" type="sibTrans" cxnId="{5C461194-E6E8-400D-A42C-A4C6EAFD1DE8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A2A7509-C05E-426A-96D2-74AA8F2BC664}">
      <dgm:prSet custT="1"/>
      <dgm:spPr>
        <a:xfrm>
          <a:off x="7108652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gm:t>
    </dgm:pt>
    <dgm:pt modelId="{F4F1A700-6126-40F3-BB73-7DEEDEA24098}" type="parTrans" cxnId="{9BB45ECE-79AB-4B3D-ABA0-44A31938D2F2}">
      <dgm:prSet custT="1"/>
      <dgm:spPr>
        <a:xfrm>
          <a:off x="6770431" y="4215473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2A40EB3C-2DD3-4837-AB64-2A1DB730D878}" type="sibTrans" cxnId="{9BB45ECE-79AB-4B3D-ABA0-44A31938D2F2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A94F665-5388-4927-94ED-314F65360709}">
      <dgm:prSet custT="1"/>
      <dgm:spPr>
        <a:xfrm>
          <a:off x="8292423" y="4009941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Temparature Condition</a:t>
          </a:r>
        </a:p>
      </dgm:t>
    </dgm:pt>
    <dgm:pt modelId="{4E0F30FF-B194-4DA7-B5DB-EF5D2006C462}" type="parTrans" cxnId="{34422637-D8BE-4953-82D1-C79DBF0E0609}">
      <dgm:prSet custT="1"/>
      <dgm:spPr>
        <a:xfrm>
          <a:off x="7954203" y="4215473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D150DD9F-51AB-4DE1-9991-D648D18EC8BB}" type="sibTrans" cxnId="{34422637-D8BE-4953-82D1-C79DBF0E0609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FC2400C-E2CE-476A-8451-7323CE4DA955}">
      <dgm:prSet custT="1"/>
      <dgm:spPr>
        <a:xfrm>
          <a:off x="2373568" y="449613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COPPER MASH</a:t>
          </a:r>
        </a:p>
      </dgm:t>
    </dgm:pt>
    <dgm:pt modelId="{4A8B96AD-A9BD-435D-BD30-A45F278C8AF8}" type="parTrans" cxnId="{AFE80D98-132D-4C7B-8004-FB345467D7D9}">
      <dgm:prSet custT="1"/>
      <dgm:spPr>
        <a:xfrm rot="4467012">
          <a:off x="1573628" y="4093925"/>
          <a:ext cx="1261658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1377427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29A03FB1-AE07-4CD6-A4FB-2CD34CFD166D}" type="sibTrans" cxnId="{AFE80D98-132D-4C7B-8004-FB345467D7D9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C4031904-3B3B-4FD2-80F1-64B925C6B09A}">
      <dgm:prSet custT="1"/>
      <dgm:spPr>
        <a:xfrm>
          <a:off x="3557339" y="449613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gm:t>
    </dgm:pt>
    <dgm:pt modelId="{AF98AEA8-25BC-40D7-BF02-C5DD94D89738}" type="parTrans" cxnId="{3A0884A1-97AA-41DB-AA7C-E64555C359C7}">
      <dgm:prSet custT="1"/>
      <dgm:spPr>
        <a:xfrm>
          <a:off x="3219118" y="4701664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3D454223-EEA7-4903-B537-719C1776C662}" type="sibTrans" cxnId="{3A0884A1-97AA-41DB-AA7C-E64555C359C7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1AFA33EA-EC0A-4314-A717-8A959B5A6D88}">
      <dgm:prSet custT="1"/>
      <dgm:spPr>
        <a:xfrm>
          <a:off x="4741110" y="449613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gm:t>
    </dgm:pt>
    <dgm:pt modelId="{FE8EE7DB-8C55-41C0-8B35-E5AC8C4F5FC0}" type="parTrans" cxnId="{4B2935C7-B547-4A8D-9F2B-282D9C1C0CE7}">
      <dgm:prSet custT="1"/>
      <dgm:spPr>
        <a:xfrm>
          <a:off x="4402889" y="4701664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3DD2CD24-2566-4E0C-A33E-BC14D99FCAEB}" type="sibTrans" cxnId="{4B2935C7-B547-4A8D-9F2B-282D9C1C0CE7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0E414644-248D-48FF-A96F-74DEBC3BEB34}">
      <dgm:prSet custT="1"/>
      <dgm:spPr>
        <a:xfrm>
          <a:off x="5924881" y="4496132"/>
          <a:ext cx="845550" cy="422775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900" b="1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Pressure point</a:t>
          </a:r>
          <a:endParaRPr lang="en-US" sz="900" b="1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A82491F4-A7BF-4A8C-B492-C0B535ECED03}" type="parTrans" cxnId="{B5764D84-A0F8-423D-9B84-672E1FA390C4}">
      <dgm:prSet custT="1"/>
      <dgm:spPr>
        <a:xfrm>
          <a:off x="5586660" y="4701664"/>
          <a:ext cx="338220" cy="11711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</dgm:spPr>
      <dgm:t>
        <a:bodyPr/>
        <a:lstStyle/>
        <a:p>
          <a:pPr>
            <a:buNone/>
          </a:pPr>
          <a:endParaRPr lang="en-US" sz="700" b="1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gm:t>
    </dgm:pt>
    <dgm:pt modelId="{5082BE11-465C-4125-8683-D308CAFE083A}" type="sibTrans" cxnId="{B5764D84-A0F8-423D-9B84-672E1FA390C4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E48385D2-F85C-4062-A1FB-B0F967A37A1D}" type="pres">
      <dgm:prSet presAssocID="{B6275556-C217-4D67-9983-A5CDD818096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7F60A9-D866-4028-9746-279DD8175186}" type="pres">
      <dgm:prSet presAssocID="{B3952171-3A63-439D-8E1E-5EDCB0DAE71C}" presName="root1" presStyleCnt="0"/>
      <dgm:spPr/>
    </dgm:pt>
    <dgm:pt modelId="{A34B150B-7502-4D8C-960E-49534AC75698}" type="pres">
      <dgm:prSet presAssocID="{B3952171-3A63-439D-8E1E-5EDCB0DAE71C}" presName="LevelOneTextNode" presStyleLbl="node0" presStyleIdx="0" presStyleCnt="1" custLinFactNeighborX="29067">
        <dgm:presLayoutVars>
          <dgm:chPref val="3"/>
        </dgm:presLayoutVars>
      </dgm:prSet>
      <dgm:spPr/>
    </dgm:pt>
    <dgm:pt modelId="{C8221D1E-0C83-4B76-808F-3C5B23B8BE25}" type="pres">
      <dgm:prSet presAssocID="{B3952171-3A63-439D-8E1E-5EDCB0DAE71C}" presName="level2hierChild" presStyleCnt="0"/>
      <dgm:spPr/>
    </dgm:pt>
    <dgm:pt modelId="{9EA3E48F-42DF-4F0B-B4F7-A1AEBD39689F}" type="pres">
      <dgm:prSet presAssocID="{E24A4CC4-892C-4832-B950-3D19695DA5BF}" presName="conn2-1" presStyleLbl="parChTrans1D2" presStyleIdx="0" presStyleCnt="1"/>
      <dgm:spPr/>
    </dgm:pt>
    <dgm:pt modelId="{61E4D630-3C55-44B1-8A42-BF845AE0D95F}" type="pres">
      <dgm:prSet presAssocID="{E24A4CC4-892C-4832-B950-3D19695DA5BF}" presName="connTx" presStyleLbl="parChTrans1D2" presStyleIdx="0" presStyleCnt="1"/>
      <dgm:spPr/>
    </dgm:pt>
    <dgm:pt modelId="{6D66BE5F-DCFE-4DAC-B1B7-8219859B00A9}" type="pres">
      <dgm:prSet presAssocID="{C5196AD1-ED8E-4CF6-8EB0-4EF845381061}" presName="root2" presStyleCnt="0"/>
      <dgm:spPr/>
    </dgm:pt>
    <dgm:pt modelId="{9EC6F73E-B2C0-47C8-B6D0-695740920EAD}" type="pres">
      <dgm:prSet presAssocID="{C5196AD1-ED8E-4CF6-8EB0-4EF845381061}" presName="LevelTwoTextNode" presStyleLbl="node2" presStyleIdx="0" presStyleCnt="1">
        <dgm:presLayoutVars>
          <dgm:chPref val="3"/>
        </dgm:presLayoutVars>
      </dgm:prSet>
      <dgm:spPr/>
    </dgm:pt>
    <dgm:pt modelId="{0B4E9326-610B-4A6F-83ED-ABC5237D5A41}" type="pres">
      <dgm:prSet presAssocID="{C5196AD1-ED8E-4CF6-8EB0-4EF845381061}" presName="level3hierChild" presStyleCnt="0"/>
      <dgm:spPr/>
    </dgm:pt>
    <dgm:pt modelId="{7928E9B2-505E-4AB5-8BB3-BE1F9DDD481C}" type="pres">
      <dgm:prSet presAssocID="{C6997E2A-188E-462D-AA15-4C11E03130C8}" presName="conn2-1" presStyleLbl="parChTrans1D3" presStyleIdx="0" presStyleCnt="5"/>
      <dgm:spPr/>
    </dgm:pt>
    <dgm:pt modelId="{8C743719-6B22-4123-9279-DF77015093EF}" type="pres">
      <dgm:prSet presAssocID="{C6997E2A-188E-462D-AA15-4C11E03130C8}" presName="connTx" presStyleLbl="parChTrans1D3" presStyleIdx="0" presStyleCnt="5"/>
      <dgm:spPr/>
    </dgm:pt>
    <dgm:pt modelId="{A2EBC094-0ABB-447D-B8F0-059B78E6B8CB}" type="pres">
      <dgm:prSet presAssocID="{453DDC5A-E073-4EF3-A7CE-903B25555F68}" presName="root2" presStyleCnt="0"/>
      <dgm:spPr/>
    </dgm:pt>
    <dgm:pt modelId="{AEF197D2-49A5-4ED4-AD7B-D5145C95480C}" type="pres">
      <dgm:prSet presAssocID="{453DDC5A-E073-4EF3-A7CE-903B25555F68}" presName="LevelTwoTextNode" presStyleLbl="node3" presStyleIdx="0" presStyleCnt="5">
        <dgm:presLayoutVars>
          <dgm:chPref val="3"/>
        </dgm:presLayoutVars>
      </dgm:prSet>
      <dgm:spPr/>
    </dgm:pt>
    <dgm:pt modelId="{B82AE2E1-5A82-4E5A-B39C-CAC3BF60E160}" type="pres">
      <dgm:prSet presAssocID="{453DDC5A-E073-4EF3-A7CE-903B25555F68}" presName="level3hierChild" presStyleCnt="0"/>
      <dgm:spPr/>
    </dgm:pt>
    <dgm:pt modelId="{DE068A68-C3D5-4652-859A-F8F406F5590F}" type="pres">
      <dgm:prSet presAssocID="{DCEC53B9-24C2-4453-B1C1-C56A33DC9220}" presName="conn2-1" presStyleLbl="parChTrans1D4" presStyleIdx="0" presStyleCnt="22"/>
      <dgm:spPr/>
    </dgm:pt>
    <dgm:pt modelId="{E3C47DC6-3600-467E-98A1-5B1041A3B9C4}" type="pres">
      <dgm:prSet presAssocID="{DCEC53B9-24C2-4453-B1C1-C56A33DC9220}" presName="connTx" presStyleLbl="parChTrans1D4" presStyleIdx="0" presStyleCnt="22"/>
      <dgm:spPr/>
    </dgm:pt>
    <dgm:pt modelId="{6EED633A-5451-40D9-B716-970AC18AB25A}" type="pres">
      <dgm:prSet presAssocID="{88B2FF5A-D2DD-4E5E-97A9-720A6307936D}" presName="root2" presStyleCnt="0"/>
      <dgm:spPr/>
    </dgm:pt>
    <dgm:pt modelId="{E810D80F-FC30-4084-8E50-9A77984998E7}" type="pres">
      <dgm:prSet presAssocID="{88B2FF5A-D2DD-4E5E-97A9-720A6307936D}" presName="LevelTwoTextNode" presStyleLbl="node4" presStyleIdx="0" presStyleCnt="22">
        <dgm:presLayoutVars>
          <dgm:chPref val="3"/>
        </dgm:presLayoutVars>
      </dgm:prSet>
      <dgm:spPr/>
    </dgm:pt>
    <dgm:pt modelId="{9773B8C6-8710-45D5-86E3-FDADC45A99B8}" type="pres">
      <dgm:prSet presAssocID="{88B2FF5A-D2DD-4E5E-97A9-720A6307936D}" presName="level3hierChild" presStyleCnt="0"/>
      <dgm:spPr/>
    </dgm:pt>
    <dgm:pt modelId="{A85B896F-FEC4-47FB-BB9B-1A6C5F63B506}" type="pres">
      <dgm:prSet presAssocID="{159B6DC1-A34C-4456-BB3D-67EB043F5D49}" presName="conn2-1" presStyleLbl="parChTrans1D4" presStyleIdx="1" presStyleCnt="22"/>
      <dgm:spPr/>
    </dgm:pt>
    <dgm:pt modelId="{5E4EFF3F-4269-4E79-A3BB-7BB2D617D3D5}" type="pres">
      <dgm:prSet presAssocID="{159B6DC1-A34C-4456-BB3D-67EB043F5D49}" presName="connTx" presStyleLbl="parChTrans1D4" presStyleIdx="1" presStyleCnt="22"/>
      <dgm:spPr/>
    </dgm:pt>
    <dgm:pt modelId="{05B96991-172C-4961-9C6C-0B7D603C8371}" type="pres">
      <dgm:prSet presAssocID="{90B328D3-E50C-4CFB-8F30-0E8FF35F6EBE}" presName="root2" presStyleCnt="0"/>
      <dgm:spPr/>
    </dgm:pt>
    <dgm:pt modelId="{CF2CA6C2-D49D-4B80-B319-38F134F8306F}" type="pres">
      <dgm:prSet presAssocID="{90B328D3-E50C-4CFB-8F30-0E8FF35F6EBE}" presName="LevelTwoTextNode" presStyleLbl="node4" presStyleIdx="1" presStyleCnt="22">
        <dgm:presLayoutVars>
          <dgm:chPref val="3"/>
        </dgm:presLayoutVars>
      </dgm:prSet>
      <dgm:spPr/>
    </dgm:pt>
    <dgm:pt modelId="{9B7B786B-C675-454E-947E-6DB5A6A681A0}" type="pres">
      <dgm:prSet presAssocID="{90B328D3-E50C-4CFB-8F30-0E8FF35F6EBE}" presName="level3hierChild" presStyleCnt="0"/>
      <dgm:spPr/>
    </dgm:pt>
    <dgm:pt modelId="{446EF341-3615-4B48-B605-791E91E0E154}" type="pres">
      <dgm:prSet presAssocID="{33661AA2-A70C-4FFF-BACE-4F40A80D1231}" presName="conn2-1" presStyleLbl="parChTrans1D4" presStyleIdx="2" presStyleCnt="22"/>
      <dgm:spPr/>
    </dgm:pt>
    <dgm:pt modelId="{A8CB141A-2DDD-48B6-B155-D05B046A9F60}" type="pres">
      <dgm:prSet presAssocID="{33661AA2-A70C-4FFF-BACE-4F40A80D1231}" presName="connTx" presStyleLbl="parChTrans1D4" presStyleIdx="2" presStyleCnt="22"/>
      <dgm:spPr/>
    </dgm:pt>
    <dgm:pt modelId="{0F22364F-6B16-42EF-B3BF-B17DD501EF86}" type="pres">
      <dgm:prSet presAssocID="{B115B2E9-FD50-4462-AF1F-E7DCD093C018}" presName="root2" presStyleCnt="0"/>
      <dgm:spPr/>
    </dgm:pt>
    <dgm:pt modelId="{CB48E1CF-92D3-4DBA-B182-553753A6D5E7}" type="pres">
      <dgm:prSet presAssocID="{B115B2E9-FD50-4462-AF1F-E7DCD093C018}" presName="LevelTwoTextNode" presStyleLbl="node4" presStyleIdx="2" presStyleCnt="22">
        <dgm:presLayoutVars>
          <dgm:chPref val="3"/>
        </dgm:presLayoutVars>
      </dgm:prSet>
      <dgm:spPr/>
    </dgm:pt>
    <dgm:pt modelId="{E1BF8C2A-BABC-473F-898D-3FA40FCD5B46}" type="pres">
      <dgm:prSet presAssocID="{B115B2E9-FD50-4462-AF1F-E7DCD093C018}" presName="level3hierChild" presStyleCnt="0"/>
      <dgm:spPr/>
    </dgm:pt>
    <dgm:pt modelId="{F81EE2E7-CB48-46F4-9DCD-5944D91DA04D}" type="pres">
      <dgm:prSet presAssocID="{D3188B52-4879-4717-B45C-1881E0B48C04}" presName="conn2-1" presStyleLbl="parChTrans1D4" presStyleIdx="3" presStyleCnt="22"/>
      <dgm:spPr/>
    </dgm:pt>
    <dgm:pt modelId="{5F0650C6-AA37-43DB-AFEB-17827148534A}" type="pres">
      <dgm:prSet presAssocID="{D3188B52-4879-4717-B45C-1881E0B48C04}" presName="connTx" presStyleLbl="parChTrans1D4" presStyleIdx="3" presStyleCnt="22"/>
      <dgm:spPr/>
    </dgm:pt>
    <dgm:pt modelId="{C79B09B9-A9B0-485E-9812-62B88E433264}" type="pres">
      <dgm:prSet presAssocID="{D3B0F374-F879-4AE3-B286-7A10B2480BCE}" presName="root2" presStyleCnt="0"/>
      <dgm:spPr/>
    </dgm:pt>
    <dgm:pt modelId="{58B09BCC-C55A-434E-AEE1-B206F2820CB7}" type="pres">
      <dgm:prSet presAssocID="{D3B0F374-F879-4AE3-B286-7A10B2480BCE}" presName="LevelTwoTextNode" presStyleLbl="node4" presStyleIdx="3" presStyleCnt="22">
        <dgm:presLayoutVars>
          <dgm:chPref val="3"/>
        </dgm:presLayoutVars>
      </dgm:prSet>
      <dgm:spPr/>
    </dgm:pt>
    <dgm:pt modelId="{23861474-1199-4AD6-B645-2AE9BCCA96F5}" type="pres">
      <dgm:prSet presAssocID="{D3B0F374-F879-4AE3-B286-7A10B2480BCE}" presName="level3hierChild" presStyleCnt="0"/>
      <dgm:spPr/>
    </dgm:pt>
    <dgm:pt modelId="{EDDFC127-2F0B-4804-85BF-370B05B37211}" type="pres">
      <dgm:prSet presAssocID="{03DDE6B6-143F-40DB-9D4F-3DF0B0E7175B}" presName="conn2-1" presStyleLbl="parChTrans1D4" presStyleIdx="4" presStyleCnt="22"/>
      <dgm:spPr/>
    </dgm:pt>
    <dgm:pt modelId="{A10B11F5-2B46-4BAE-A02B-65869332BDFC}" type="pres">
      <dgm:prSet presAssocID="{03DDE6B6-143F-40DB-9D4F-3DF0B0E7175B}" presName="connTx" presStyleLbl="parChTrans1D4" presStyleIdx="4" presStyleCnt="22"/>
      <dgm:spPr/>
    </dgm:pt>
    <dgm:pt modelId="{07F8F639-87A9-4CD8-A1AA-E0C742BDE9B5}" type="pres">
      <dgm:prSet presAssocID="{46DD9212-F039-4BD3-B0F7-A5F27B33A5AA}" presName="root2" presStyleCnt="0"/>
      <dgm:spPr/>
    </dgm:pt>
    <dgm:pt modelId="{FD192BEA-B2DE-423B-82B4-67AC1EA030A1}" type="pres">
      <dgm:prSet presAssocID="{46DD9212-F039-4BD3-B0F7-A5F27B33A5AA}" presName="LevelTwoTextNode" presStyleLbl="node4" presStyleIdx="4" presStyleCnt="22">
        <dgm:presLayoutVars>
          <dgm:chPref val="3"/>
        </dgm:presLayoutVars>
      </dgm:prSet>
      <dgm:spPr/>
    </dgm:pt>
    <dgm:pt modelId="{0C5B50AC-9D21-4FAE-BB97-73B2D7AA6B16}" type="pres">
      <dgm:prSet presAssocID="{46DD9212-F039-4BD3-B0F7-A5F27B33A5AA}" presName="level3hierChild" presStyleCnt="0"/>
      <dgm:spPr/>
    </dgm:pt>
    <dgm:pt modelId="{62CB20DC-AA08-4852-B2CE-08883876E3ED}" type="pres">
      <dgm:prSet presAssocID="{60C4549F-7416-4E2C-9FA9-B2AFAAAA0604}" presName="conn2-1" presStyleLbl="parChTrans1D4" presStyleIdx="5" presStyleCnt="22"/>
      <dgm:spPr/>
    </dgm:pt>
    <dgm:pt modelId="{52534645-4EE6-465A-A988-FD77A81B5779}" type="pres">
      <dgm:prSet presAssocID="{60C4549F-7416-4E2C-9FA9-B2AFAAAA0604}" presName="connTx" presStyleLbl="parChTrans1D4" presStyleIdx="5" presStyleCnt="22"/>
      <dgm:spPr/>
    </dgm:pt>
    <dgm:pt modelId="{BB033E65-DE84-4C3E-BA54-E6B4C5395C23}" type="pres">
      <dgm:prSet presAssocID="{596AC84F-9045-45F1-9240-527CF50F7F11}" presName="root2" presStyleCnt="0"/>
      <dgm:spPr/>
    </dgm:pt>
    <dgm:pt modelId="{F9982E8A-4366-474E-A6E4-405EA674E38A}" type="pres">
      <dgm:prSet presAssocID="{596AC84F-9045-45F1-9240-527CF50F7F11}" presName="LevelTwoTextNode" presStyleLbl="node4" presStyleIdx="5" presStyleCnt="22">
        <dgm:presLayoutVars>
          <dgm:chPref val="3"/>
        </dgm:presLayoutVars>
      </dgm:prSet>
      <dgm:spPr/>
    </dgm:pt>
    <dgm:pt modelId="{CC6259C3-BDAE-459B-B0CC-6870AF107370}" type="pres">
      <dgm:prSet presAssocID="{596AC84F-9045-45F1-9240-527CF50F7F11}" presName="level3hierChild" presStyleCnt="0"/>
      <dgm:spPr/>
    </dgm:pt>
    <dgm:pt modelId="{7013B8CE-3C2B-44D6-9DA7-88B743E9E445}" type="pres">
      <dgm:prSet presAssocID="{C1B99C3B-ACEF-4CBE-8BD9-1553035972B1}" presName="conn2-1" presStyleLbl="parChTrans1D4" presStyleIdx="6" presStyleCnt="22"/>
      <dgm:spPr/>
    </dgm:pt>
    <dgm:pt modelId="{9DA882EE-0A21-4EA6-B31C-42E6FA1FB387}" type="pres">
      <dgm:prSet presAssocID="{C1B99C3B-ACEF-4CBE-8BD9-1553035972B1}" presName="connTx" presStyleLbl="parChTrans1D4" presStyleIdx="6" presStyleCnt="22"/>
      <dgm:spPr/>
    </dgm:pt>
    <dgm:pt modelId="{87855394-BFFF-4A72-9799-BC680A172659}" type="pres">
      <dgm:prSet presAssocID="{66D4E8FE-8FB5-4B57-9386-4C8E30BCBA03}" presName="root2" presStyleCnt="0"/>
      <dgm:spPr/>
    </dgm:pt>
    <dgm:pt modelId="{BEF64EF6-376B-42BD-BD66-25D6F17E3FB8}" type="pres">
      <dgm:prSet presAssocID="{66D4E8FE-8FB5-4B57-9386-4C8E30BCBA03}" presName="LevelTwoTextNode" presStyleLbl="node4" presStyleIdx="6" presStyleCnt="22">
        <dgm:presLayoutVars>
          <dgm:chPref val="3"/>
        </dgm:presLayoutVars>
      </dgm:prSet>
      <dgm:spPr/>
    </dgm:pt>
    <dgm:pt modelId="{3E1946D2-9438-4F8E-B205-316E3F715371}" type="pres">
      <dgm:prSet presAssocID="{66D4E8FE-8FB5-4B57-9386-4C8E30BCBA03}" presName="level3hierChild" presStyleCnt="0"/>
      <dgm:spPr/>
    </dgm:pt>
    <dgm:pt modelId="{5768FEAC-C8BB-45CE-8F1B-F628AFBC656F}" type="pres">
      <dgm:prSet presAssocID="{E6377CAF-872E-4C3A-82CE-06378A71CBA0}" presName="conn2-1" presStyleLbl="parChTrans1D3" presStyleIdx="1" presStyleCnt="5"/>
      <dgm:spPr/>
    </dgm:pt>
    <dgm:pt modelId="{56DE23F2-17EA-48AB-AC5B-CAD591EFEC22}" type="pres">
      <dgm:prSet presAssocID="{E6377CAF-872E-4C3A-82CE-06378A71CBA0}" presName="connTx" presStyleLbl="parChTrans1D3" presStyleIdx="1" presStyleCnt="5"/>
      <dgm:spPr/>
    </dgm:pt>
    <dgm:pt modelId="{D74415F6-CBC8-416E-AEE6-B49B1DC68A9B}" type="pres">
      <dgm:prSet presAssocID="{F5EAD2C1-5FBA-4CE8-BF14-14A89F9C1445}" presName="root2" presStyleCnt="0"/>
      <dgm:spPr/>
    </dgm:pt>
    <dgm:pt modelId="{465AA8D4-13BF-4568-922E-2B8698818264}" type="pres">
      <dgm:prSet presAssocID="{F5EAD2C1-5FBA-4CE8-BF14-14A89F9C1445}" presName="LevelTwoTextNode" presStyleLbl="node3" presStyleIdx="1" presStyleCnt="5">
        <dgm:presLayoutVars>
          <dgm:chPref val="3"/>
        </dgm:presLayoutVars>
      </dgm:prSet>
      <dgm:spPr/>
    </dgm:pt>
    <dgm:pt modelId="{767E2FFF-2284-463B-BD01-AE219B8BF727}" type="pres">
      <dgm:prSet presAssocID="{F5EAD2C1-5FBA-4CE8-BF14-14A89F9C1445}" presName="level3hierChild" presStyleCnt="0"/>
      <dgm:spPr/>
    </dgm:pt>
    <dgm:pt modelId="{0A49F8BD-57E2-48C6-9093-16815E4FB2D6}" type="pres">
      <dgm:prSet presAssocID="{58557A95-544F-42F7-AF79-A14BA588EC71}" presName="conn2-1" presStyleLbl="parChTrans1D4" presStyleIdx="7" presStyleCnt="22"/>
      <dgm:spPr/>
    </dgm:pt>
    <dgm:pt modelId="{C9B5FC8E-0DB5-4265-9ABD-495F54FB6448}" type="pres">
      <dgm:prSet presAssocID="{58557A95-544F-42F7-AF79-A14BA588EC71}" presName="connTx" presStyleLbl="parChTrans1D4" presStyleIdx="7" presStyleCnt="22"/>
      <dgm:spPr/>
    </dgm:pt>
    <dgm:pt modelId="{64E82396-FE13-46F5-8CF5-D0B7AA1BC43E}" type="pres">
      <dgm:prSet presAssocID="{339F39FB-85DC-4DCA-BC01-22F26E777156}" presName="root2" presStyleCnt="0"/>
      <dgm:spPr/>
    </dgm:pt>
    <dgm:pt modelId="{1252B75E-A12D-4D43-A190-EF62EE38D68B}" type="pres">
      <dgm:prSet presAssocID="{339F39FB-85DC-4DCA-BC01-22F26E777156}" presName="LevelTwoTextNode" presStyleLbl="node4" presStyleIdx="7" presStyleCnt="22">
        <dgm:presLayoutVars>
          <dgm:chPref val="3"/>
        </dgm:presLayoutVars>
      </dgm:prSet>
      <dgm:spPr/>
    </dgm:pt>
    <dgm:pt modelId="{2BF43FCE-107D-4F2B-8238-7CBE6684E09B}" type="pres">
      <dgm:prSet presAssocID="{339F39FB-85DC-4DCA-BC01-22F26E777156}" presName="level3hierChild" presStyleCnt="0"/>
      <dgm:spPr/>
    </dgm:pt>
    <dgm:pt modelId="{C735A973-93C5-4865-9DFC-2FA4AB703DC1}" type="pres">
      <dgm:prSet presAssocID="{2C6C563F-DB0F-4CE2-AF2B-FA87813636ED}" presName="conn2-1" presStyleLbl="parChTrans1D4" presStyleIdx="8" presStyleCnt="22"/>
      <dgm:spPr/>
    </dgm:pt>
    <dgm:pt modelId="{D7FED7DE-56D2-49D2-842F-93C213D69139}" type="pres">
      <dgm:prSet presAssocID="{2C6C563F-DB0F-4CE2-AF2B-FA87813636ED}" presName="connTx" presStyleLbl="parChTrans1D4" presStyleIdx="8" presStyleCnt="22"/>
      <dgm:spPr/>
    </dgm:pt>
    <dgm:pt modelId="{4A7B7FBE-7142-4D2E-A3BE-C8732139C2FC}" type="pres">
      <dgm:prSet presAssocID="{B1A25107-6EE8-4265-8A67-5054F6C4600C}" presName="root2" presStyleCnt="0"/>
      <dgm:spPr/>
    </dgm:pt>
    <dgm:pt modelId="{58250C4B-57FD-4562-A0DF-9F9812108BE4}" type="pres">
      <dgm:prSet presAssocID="{B1A25107-6EE8-4265-8A67-5054F6C4600C}" presName="LevelTwoTextNode" presStyleLbl="node4" presStyleIdx="8" presStyleCnt="22">
        <dgm:presLayoutVars>
          <dgm:chPref val="3"/>
        </dgm:presLayoutVars>
      </dgm:prSet>
      <dgm:spPr/>
    </dgm:pt>
    <dgm:pt modelId="{6973833F-70A6-4437-85E0-BC130963A1AA}" type="pres">
      <dgm:prSet presAssocID="{B1A25107-6EE8-4265-8A67-5054F6C4600C}" presName="level3hierChild" presStyleCnt="0"/>
      <dgm:spPr/>
    </dgm:pt>
    <dgm:pt modelId="{49686D56-7A0B-4A0E-92F6-ECDE0B667366}" type="pres">
      <dgm:prSet presAssocID="{8BF8289F-8132-488B-9368-19B5B5E174DF}" presName="conn2-1" presStyleLbl="parChTrans1D4" presStyleIdx="9" presStyleCnt="22"/>
      <dgm:spPr/>
    </dgm:pt>
    <dgm:pt modelId="{B51C3403-A245-4987-8528-FC5A1135AEA2}" type="pres">
      <dgm:prSet presAssocID="{8BF8289F-8132-488B-9368-19B5B5E174DF}" presName="connTx" presStyleLbl="parChTrans1D4" presStyleIdx="9" presStyleCnt="22"/>
      <dgm:spPr/>
    </dgm:pt>
    <dgm:pt modelId="{8FBB46B7-7BE0-4972-9E71-11898FCC16E0}" type="pres">
      <dgm:prSet presAssocID="{58C89638-2D1E-40E1-8330-BFB8B7F12058}" presName="root2" presStyleCnt="0"/>
      <dgm:spPr/>
    </dgm:pt>
    <dgm:pt modelId="{2AD9BC32-EAB8-4BB2-9E91-676D3B47C253}" type="pres">
      <dgm:prSet presAssocID="{58C89638-2D1E-40E1-8330-BFB8B7F12058}" presName="LevelTwoTextNode" presStyleLbl="node4" presStyleIdx="9" presStyleCnt="22">
        <dgm:presLayoutVars>
          <dgm:chPref val="3"/>
        </dgm:presLayoutVars>
      </dgm:prSet>
      <dgm:spPr/>
    </dgm:pt>
    <dgm:pt modelId="{34B576A0-5239-4B03-80BE-63FAF00A0D08}" type="pres">
      <dgm:prSet presAssocID="{58C89638-2D1E-40E1-8330-BFB8B7F12058}" presName="level3hierChild" presStyleCnt="0"/>
      <dgm:spPr/>
    </dgm:pt>
    <dgm:pt modelId="{543EA931-6BB8-4F09-A0FE-B01EDC61EC7D}" type="pres">
      <dgm:prSet presAssocID="{B5533E50-1216-4FE4-AC75-6C2536D9278C}" presName="conn2-1" presStyleLbl="parChTrans1D3" presStyleIdx="2" presStyleCnt="5"/>
      <dgm:spPr/>
    </dgm:pt>
    <dgm:pt modelId="{EB453F24-59B1-404F-8FE4-C31E3D8A8D26}" type="pres">
      <dgm:prSet presAssocID="{B5533E50-1216-4FE4-AC75-6C2536D9278C}" presName="connTx" presStyleLbl="parChTrans1D3" presStyleIdx="2" presStyleCnt="5"/>
      <dgm:spPr/>
    </dgm:pt>
    <dgm:pt modelId="{AB2DA1CC-2574-476F-8EE0-7F9237B3DF8A}" type="pres">
      <dgm:prSet presAssocID="{A1FE21CF-E504-4796-BBE8-0F3FE9B91CFC}" presName="root2" presStyleCnt="0"/>
      <dgm:spPr/>
    </dgm:pt>
    <dgm:pt modelId="{85771C59-CCCB-44F5-85CA-43B918BA90EB}" type="pres">
      <dgm:prSet presAssocID="{A1FE21CF-E504-4796-BBE8-0F3FE9B91CFC}" presName="LevelTwoTextNode" presStyleLbl="node3" presStyleIdx="2" presStyleCnt="5">
        <dgm:presLayoutVars>
          <dgm:chPref val="3"/>
        </dgm:presLayoutVars>
      </dgm:prSet>
      <dgm:spPr/>
    </dgm:pt>
    <dgm:pt modelId="{DB9B4C49-E7C2-411D-89C0-E89A86D97C1F}" type="pres">
      <dgm:prSet presAssocID="{A1FE21CF-E504-4796-BBE8-0F3FE9B91CFC}" presName="level3hierChild" presStyleCnt="0"/>
      <dgm:spPr/>
    </dgm:pt>
    <dgm:pt modelId="{81FF7964-0860-4712-85EA-D4B7E9B65B59}" type="pres">
      <dgm:prSet presAssocID="{57B65A75-F39D-40CD-9EC1-3CDD5D22FBA8}" presName="conn2-1" presStyleLbl="parChTrans1D4" presStyleIdx="10" presStyleCnt="22"/>
      <dgm:spPr/>
    </dgm:pt>
    <dgm:pt modelId="{77D26A77-FEF5-4809-8C73-58648CD28F60}" type="pres">
      <dgm:prSet presAssocID="{57B65A75-F39D-40CD-9EC1-3CDD5D22FBA8}" presName="connTx" presStyleLbl="parChTrans1D4" presStyleIdx="10" presStyleCnt="22"/>
      <dgm:spPr/>
    </dgm:pt>
    <dgm:pt modelId="{D0C600DD-2D75-41E8-A704-833E8730EEF4}" type="pres">
      <dgm:prSet presAssocID="{C81E679C-6DDE-4CD2-88A9-57B4C6196234}" presName="root2" presStyleCnt="0"/>
      <dgm:spPr/>
    </dgm:pt>
    <dgm:pt modelId="{42863F91-15F7-4734-A863-36656986663A}" type="pres">
      <dgm:prSet presAssocID="{C81E679C-6DDE-4CD2-88A9-57B4C6196234}" presName="LevelTwoTextNode" presStyleLbl="node4" presStyleIdx="10" presStyleCnt="22">
        <dgm:presLayoutVars>
          <dgm:chPref val="3"/>
        </dgm:presLayoutVars>
      </dgm:prSet>
      <dgm:spPr/>
    </dgm:pt>
    <dgm:pt modelId="{18575C4D-E34C-4EDF-9CC5-DBF9CA363231}" type="pres">
      <dgm:prSet presAssocID="{C81E679C-6DDE-4CD2-88A9-57B4C6196234}" presName="level3hierChild" presStyleCnt="0"/>
      <dgm:spPr/>
    </dgm:pt>
    <dgm:pt modelId="{356D2530-8171-4F59-A633-CA1FC5314046}" type="pres">
      <dgm:prSet presAssocID="{33A754F4-CBCA-45DF-9DF8-D5CC788BEAB8}" presName="conn2-1" presStyleLbl="parChTrans1D4" presStyleIdx="11" presStyleCnt="22"/>
      <dgm:spPr/>
    </dgm:pt>
    <dgm:pt modelId="{3361EFDC-6D95-45E7-8417-9305B349A21C}" type="pres">
      <dgm:prSet presAssocID="{33A754F4-CBCA-45DF-9DF8-D5CC788BEAB8}" presName="connTx" presStyleLbl="parChTrans1D4" presStyleIdx="11" presStyleCnt="22"/>
      <dgm:spPr/>
    </dgm:pt>
    <dgm:pt modelId="{7490072F-6134-47A0-A313-2202E10A0BD2}" type="pres">
      <dgm:prSet presAssocID="{295D1028-0060-4ABC-BF78-3203E7F468CF}" presName="root2" presStyleCnt="0"/>
      <dgm:spPr/>
    </dgm:pt>
    <dgm:pt modelId="{084BADA0-309E-4DB9-A293-BA639D7E6A09}" type="pres">
      <dgm:prSet presAssocID="{295D1028-0060-4ABC-BF78-3203E7F468CF}" presName="LevelTwoTextNode" presStyleLbl="node4" presStyleIdx="11" presStyleCnt="22">
        <dgm:presLayoutVars>
          <dgm:chPref val="3"/>
        </dgm:presLayoutVars>
      </dgm:prSet>
      <dgm:spPr/>
    </dgm:pt>
    <dgm:pt modelId="{A9167BA2-B4C8-4A41-BA82-67E0063322EC}" type="pres">
      <dgm:prSet presAssocID="{295D1028-0060-4ABC-BF78-3203E7F468CF}" presName="level3hierChild" presStyleCnt="0"/>
      <dgm:spPr/>
    </dgm:pt>
    <dgm:pt modelId="{58988B7F-9D72-4ABB-889B-4561E16C62B7}" type="pres">
      <dgm:prSet presAssocID="{96521F32-65D1-43CC-A948-04F40134ED4F}" presName="conn2-1" presStyleLbl="parChTrans1D4" presStyleIdx="12" presStyleCnt="22"/>
      <dgm:spPr/>
    </dgm:pt>
    <dgm:pt modelId="{552BAF4C-1229-46A8-A19A-94AD10E2C0E4}" type="pres">
      <dgm:prSet presAssocID="{96521F32-65D1-43CC-A948-04F40134ED4F}" presName="connTx" presStyleLbl="parChTrans1D4" presStyleIdx="12" presStyleCnt="22"/>
      <dgm:spPr/>
    </dgm:pt>
    <dgm:pt modelId="{64892983-A601-4D26-B39E-95C777E4AB5B}" type="pres">
      <dgm:prSet presAssocID="{B8531C17-7D3B-401F-B2BB-2E924B1CA7BA}" presName="root2" presStyleCnt="0"/>
      <dgm:spPr/>
    </dgm:pt>
    <dgm:pt modelId="{71DB814D-7806-479D-B9F0-F40739088FBD}" type="pres">
      <dgm:prSet presAssocID="{B8531C17-7D3B-401F-B2BB-2E924B1CA7BA}" presName="LevelTwoTextNode" presStyleLbl="node4" presStyleIdx="12" presStyleCnt="22">
        <dgm:presLayoutVars>
          <dgm:chPref val="3"/>
        </dgm:presLayoutVars>
      </dgm:prSet>
      <dgm:spPr/>
    </dgm:pt>
    <dgm:pt modelId="{DB2CD823-FEA3-4009-8DD4-05152D6C25D0}" type="pres">
      <dgm:prSet presAssocID="{B8531C17-7D3B-401F-B2BB-2E924B1CA7BA}" presName="level3hierChild" presStyleCnt="0"/>
      <dgm:spPr/>
    </dgm:pt>
    <dgm:pt modelId="{5C455550-F8FF-4F25-8E58-1CE75CF8DB92}" type="pres">
      <dgm:prSet presAssocID="{7816427D-E815-4159-8FE1-47A7A7670C45}" presName="conn2-1" presStyleLbl="parChTrans1D4" presStyleIdx="13" presStyleCnt="22"/>
      <dgm:spPr/>
    </dgm:pt>
    <dgm:pt modelId="{D873BA14-1509-4F4B-8CDD-E7ADED10DAA2}" type="pres">
      <dgm:prSet presAssocID="{7816427D-E815-4159-8FE1-47A7A7670C45}" presName="connTx" presStyleLbl="parChTrans1D4" presStyleIdx="13" presStyleCnt="22"/>
      <dgm:spPr/>
    </dgm:pt>
    <dgm:pt modelId="{C412A213-AA5F-43EA-BCF9-A4EA7176118F}" type="pres">
      <dgm:prSet presAssocID="{0D0E2CE4-6232-4F38-8A15-F0027F67E733}" presName="root2" presStyleCnt="0"/>
      <dgm:spPr/>
    </dgm:pt>
    <dgm:pt modelId="{45EA8B17-7DDA-4978-9752-7BA3C2F0A9EA}" type="pres">
      <dgm:prSet presAssocID="{0D0E2CE4-6232-4F38-8A15-F0027F67E733}" presName="LevelTwoTextNode" presStyleLbl="node4" presStyleIdx="13" presStyleCnt="22" custLinFactNeighborX="-20046" custLinFactNeighborY="2005">
        <dgm:presLayoutVars>
          <dgm:chPref val="3"/>
        </dgm:presLayoutVars>
      </dgm:prSet>
      <dgm:spPr/>
    </dgm:pt>
    <dgm:pt modelId="{D5756437-2B17-487D-8323-E5FE2A1F147F}" type="pres">
      <dgm:prSet presAssocID="{0D0E2CE4-6232-4F38-8A15-F0027F67E733}" presName="level3hierChild" presStyleCnt="0"/>
      <dgm:spPr/>
    </dgm:pt>
    <dgm:pt modelId="{EB648750-7D7C-48E5-A63F-4656725A35A6}" type="pres">
      <dgm:prSet presAssocID="{66D78F30-2220-4F99-9C58-6039B0F6D217}" presName="conn2-1" presStyleLbl="parChTrans1D3" presStyleIdx="3" presStyleCnt="5"/>
      <dgm:spPr/>
    </dgm:pt>
    <dgm:pt modelId="{78F6B0DD-64DD-46C4-97D1-80A272C14DC0}" type="pres">
      <dgm:prSet presAssocID="{66D78F30-2220-4F99-9C58-6039B0F6D217}" presName="connTx" presStyleLbl="parChTrans1D3" presStyleIdx="3" presStyleCnt="5"/>
      <dgm:spPr/>
    </dgm:pt>
    <dgm:pt modelId="{DA29CCE2-8B40-409A-A732-7340FB16A25D}" type="pres">
      <dgm:prSet presAssocID="{51738640-87FC-4946-86C6-5AA8E40D48B0}" presName="root2" presStyleCnt="0"/>
      <dgm:spPr/>
    </dgm:pt>
    <dgm:pt modelId="{B34BBAA9-171E-450C-A2D5-8FC0F0F1778C}" type="pres">
      <dgm:prSet presAssocID="{51738640-87FC-4946-86C6-5AA8E40D48B0}" presName="LevelTwoTextNode" presStyleLbl="node3" presStyleIdx="3" presStyleCnt="5">
        <dgm:presLayoutVars>
          <dgm:chPref val="3"/>
        </dgm:presLayoutVars>
      </dgm:prSet>
      <dgm:spPr/>
    </dgm:pt>
    <dgm:pt modelId="{457BBB84-4C50-4AA3-88A5-D16025B24464}" type="pres">
      <dgm:prSet presAssocID="{51738640-87FC-4946-86C6-5AA8E40D48B0}" presName="level3hierChild" presStyleCnt="0"/>
      <dgm:spPr/>
    </dgm:pt>
    <dgm:pt modelId="{CFAD4A39-C187-4512-8DC2-334E40447141}" type="pres">
      <dgm:prSet presAssocID="{585A44E7-51D3-43F5-A3F0-9BF3DDF290AF}" presName="conn2-1" presStyleLbl="parChTrans1D4" presStyleIdx="14" presStyleCnt="22"/>
      <dgm:spPr/>
    </dgm:pt>
    <dgm:pt modelId="{9DEBDDBC-2023-4F74-B96F-8304882978F5}" type="pres">
      <dgm:prSet presAssocID="{585A44E7-51D3-43F5-A3F0-9BF3DDF290AF}" presName="connTx" presStyleLbl="parChTrans1D4" presStyleIdx="14" presStyleCnt="22"/>
      <dgm:spPr/>
    </dgm:pt>
    <dgm:pt modelId="{0BA75A48-3072-4B29-B860-EA4077E17118}" type="pres">
      <dgm:prSet presAssocID="{80BCC516-CD04-4AFA-9A94-E8D956CC92DA}" presName="root2" presStyleCnt="0"/>
      <dgm:spPr/>
    </dgm:pt>
    <dgm:pt modelId="{353EA49C-B044-4126-AD0F-05C18EE027EF}" type="pres">
      <dgm:prSet presAssocID="{80BCC516-CD04-4AFA-9A94-E8D956CC92DA}" presName="LevelTwoTextNode" presStyleLbl="node4" presStyleIdx="14" presStyleCnt="22">
        <dgm:presLayoutVars>
          <dgm:chPref val="3"/>
        </dgm:presLayoutVars>
      </dgm:prSet>
      <dgm:spPr/>
    </dgm:pt>
    <dgm:pt modelId="{8F8AD45D-3449-4058-8A73-60DB1FB29264}" type="pres">
      <dgm:prSet presAssocID="{80BCC516-CD04-4AFA-9A94-E8D956CC92DA}" presName="level3hierChild" presStyleCnt="0"/>
      <dgm:spPr/>
    </dgm:pt>
    <dgm:pt modelId="{44136471-B1BA-4AD5-9057-2726E552CDAD}" type="pres">
      <dgm:prSet presAssocID="{B97FC3A8-96A4-4839-A201-8B74F766AC0E}" presName="conn2-1" presStyleLbl="parChTrans1D4" presStyleIdx="15" presStyleCnt="22"/>
      <dgm:spPr/>
    </dgm:pt>
    <dgm:pt modelId="{F9791E34-7153-4390-BDF3-220E816C3D65}" type="pres">
      <dgm:prSet presAssocID="{B97FC3A8-96A4-4839-A201-8B74F766AC0E}" presName="connTx" presStyleLbl="parChTrans1D4" presStyleIdx="15" presStyleCnt="22"/>
      <dgm:spPr/>
    </dgm:pt>
    <dgm:pt modelId="{4508F50D-1E55-4792-B9E2-3C757BB0BBF2}" type="pres">
      <dgm:prSet presAssocID="{0F939F1C-12D1-4D6C-BD73-6FB8B3232A58}" presName="root2" presStyleCnt="0"/>
      <dgm:spPr/>
    </dgm:pt>
    <dgm:pt modelId="{55ED9F48-D02B-412D-9A30-F47E5D4827EF}" type="pres">
      <dgm:prSet presAssocID="{0F939F1C-12D1-4D6C-BD73-6FB8B3232A58}" presName="LevelTwoTextNode" presStyleLbl="node4" presStyleIdx="15" presStyleCnt="22">
        <dgm:presLayoutVars>
          <dgm:chPref val="3"/>
        </dgm:presLayoutVars>
      </dgm:prSet>
      <dgm:spPr/>
    </dgm:pt>
    <dgm:pt modelId="{62A7A0BB-3FD3-4656-83D0-862C8D466BD8}" type="pres">
      <dgm:prSet presAssocID="{0F939F1C-12D1-4D6C-BD73-6FB8B3232A58}" presName="level3hierChild" presStyleCnt="0"/>
      <dgm:spPr/>
    </dgm:pt>
    <dgm:pt modelId="{601A4BD6-5D07-4C9D-B089-9B5DEA104999}" type="pres">
      <dgm:prSet presAssocID="{B4E6A8BD-F778-449A-B74F-35A1EBBD1046}" presName="conn2-1" presStyleLbl="parChTrans1D4" presStyleIdx="16" presStyleCnt="22"/>
      <dgm:spPr/>
    </dgm:pt>
    <dgm:pt modelId="{C753B5C4-C746-4820-9E0B-BF1FFEDCB594}" type="pres">
      <dgm:prSet presAssocID="{B4E6A8BD-F778-449A-B74F-35A1EBBD1046}" presName="connTx" presStyleLbl="parChTrans1D4" presStyleIdx="16" presStyleCnt="22"/>
      <dgm:spPr/>
    </dgm:pt>
    <dgm:pt modelId="{D768A071-6681-464B-BAB9-9217AB97C81F}" type="pres">
      <dgm:prSet presAssocID="{4B7D28F1-2B6A-4C9B-9176-2ADCE4003754}" presName="root2" presStyleCnt="0"/>
      <dgm:spPr/>
    </dgm:pt>
    <dgm:pt modelId="{B43E7312-FCAF-4588-B1A0-D92DFBB2D305}" type="pres">
      <dgm:prSet presAssocID="{4B7D28F1-2B6A-4C9B-9176-2ADCE4003754}" presName="LevelTwoTextNode" presStyleLbl="node4" presStyleIdx="16" presStyleCnt="22">
        <dgm:presLayoutVars>
          <dgm:chPref val="3"/>
        </dgm:presLayoutVars>
      </dgm:prSet>
      <dgm:spPr/>
    </dgm:pt>
    <dgm:pt modelId="{8A0D4692-2E48-46DD-8FD4-67FE414264BF}" type="pres">
      <dgm:prSet presAssocID="{4B7D28F1-2B6A-4C9B-9176-2ADCE4003754}" presName="level3hierChild" presStyleCnt="0"/>
      <dgm:spPr/>
    </dgm:pt>
    <dgm:pt modelId="{5379D2A0-548F-4E54-A8F0-6CF33C7E2972}" type="pres">
      <dgm:prSet presAssocID="{F4F1A700-6126-40F3-BB73-7DEEDEA24098}" presName="conn2-1" presStyleLbl="parChTrans1D4" presStyleIdx="17" presStyleCnt="22"/>
      <dgm:spPr/>
    </dgm:pt>
    <dgm:pt modelId="{B93AEB1A-7346-4C56-8C32-9BB6C4EFCC5C}" type="pres">
      <dgm:prSet presAssocID="{F4F1A700-6126-40F3-BB73-7DEEDEA24098}" presName="connTx" presStyleLbl="parChTrans1D4" presStyleIdx="17" presStyleCnt="22"/>
      <dgm:spPr/>
    </dgm:pt>
    <dgm:pt modelId="{28AE3877-9E98-46E7-A3DB-9E65D2E788CB}" type="pres">
      <dgm:prSet presAssocID="{5A2A7509-C05E-426A-96D2-74AA8F2BC664}" presName="root2" presStyleCnt="0"/>
      <dgm:spPr/>
    </dgm:pt>
    <dgm:pt modelId="{1CBAB0F7-6227-49D8-B8AA-E5F13C3DD4FA}" type="pres">
      <dgm:prSet presAssocID="{5A2A7509-C05E-426A-96D2-74AA8F2BC664}" presName="LevelTwoTextNode" presStyleLbl="node4" presStyleIdx="17" presStyleCnt="22" custLinFactNeighborX="-22050">
        <dgm:presLayoutVars>
          <dgm:chPref val="3"/>
        </dgm:presLayoutVars>
      </dgm:prSet>
      <dgm:spPr/>
    </dgm:pt>
    <dgm:pt modelId="{186401E7-0A15-4586-9D1A-7E4359F6DD4D}" type="pres">
      <dgm:prSet presAssocID="{5A2A7509-C05E-426A-96D2-74AA8F2BC664}" presName="level3hierChild" presStyleCnt="0"/>
      <dgm:spPr/>
    </dgm:pt>
    <dgm:pt modelId="{7ED5ECDD-7010-451D-98E3-E5A13AE9E41C}" type="pres">
      <dgm:prSet presAssocID="{4E0F30FF-B194-4DA7-B5DB-EF5D2006C462}" presName="conn2-1" presStyleLbl="parChTrans1D4" presStyleIdx="18" presStyleCnt="22"/>
      <dgm:spPr/>
    </dgm:pt>
    <dgm:pt modelId="{C5E9BF60-D06D-4ECE-812D-A914921D5562}" type="pres">
      <dgm:prSet presAssocID="{4E0F30FF-B194-4DA7-B5DB-EF5D2006C462}" presName="connTx" presStyleLbl="parChTrans1D4" presStyleIdx="18" presStyleCnt="22"/>
      <dgm:spPr/>
    </dgm:pt>
    <dgm:pt modelId="{C6F28BCE-67AE-4006-B9B5-3B232A7BF162}" type="pres">
      <dgm:prSet presAssocID="{5A94F665-5388-4927-94ED-314F65360709}" presName="root2" presStyleCnt="0"/>
      <dgm:spPr/>
    </dgm:pt>
    <dgm:pt modelId="{9F92C593-0CAE-4B87-9F5C-02323931B6D1}" type="pres">
      <dgm:prSet presAssocID="{5A94F665-5388-4927-94ED-314F65360709}" presName="LevelTwoTextNode" presStyleLbl="node4" presStyleIdx="18" presStyleCnt="22" custLinFactNeighborX="-50115" custLinFactNeighborY="4010">
        <dgm:presLayoutVars>
          <dgm:chPref val="3"/>
        </dgm:presLayoutVars>
      </dgm:prSet>
      <dgm:spPr/>
    </dgm:pt>
    <dgm:pt modelId="{939B0447-32DE-4FB3-9118-680F335AA06D}" type="pres">
      <dgm:prSet presAssocID="{5A94F665-5388-4927-94ED-314F65360709}" presName="level3hierChild" presStyleCnt="0"/>
      <dgm:spPr/>
    </dgm:pt>
    <dgm:pt modelId="{FC4AE56A-B87E-4E84-BC65-4FB363F60B95}" type="pres">
      <dgm:prSet presAssocID="{4A8B96AD-A9BD-435D-BD30-A45F278C8AF8}" presName="conn2-1" presStyleLbl="parChTrans1D3" presStyleIdx="4" presStyleCnt="5"/>
      <dgm:spPr/>
    </dgm:pt>
    <dgm:pt modelId="{FA8ECB50-DA57-44E6-8CFC-540C42513360}" type="pres">
      <dgm:prSet presAssocID="{4A8B96AD-A9BD-435D-BD30-A45F278C8AF8}" presName="connTx" presStyleLbl="parChTrans1D3" presStyleIdx="4" presStyleCnt="5"/>
      <dgm:spPr/>
    </dgm:pt>
    <dgm:pt modelId="{F30396C0-7EF3-4F95-A422-63060AE1BBEB}" type="pres">
      <dgm:prSet presAssocID="{5FC2400C-E2CE-476A-8451-7323CE4DA955}" presName="root2" presStyleCnt="0"/>
      <dgm:spPr/>
    </dgm:pt>
    <dgm:pt modelId="{B8D70396-58FD-489F-BC2A-B31960269D7B}" type="pres">
      <dgm:prSet presAssocID="{5FC2400C-E2CE-476A-8451-7323CE4DA955}" presName="LevelTwoTextNode" presStyleLbl="node3" presStyleIdx="4" presStyleCnt="5">
        <dgm:presLayoutVars>
          <dgm:chPref val="3"/>
        </dgm:presLayoutVars>
      </dgm:prSet>
      <dgm:spPr/>
    </dgm:pt>
    <dgm:pt modelId="{38816306-79EB-4056-A29B-2DB3C1527550}" type="pres">
      <dgm:prSet presAssocID="{5FC2400C-E2CE-476A-8451-7323CE4DA955}" presName="level3hierChild" presStyleCnt="0"/>
      <dgm:spPr/>
    </dgm:pt>
    <dgm:pt modelId="{B9F1E5FD-FFA4-45D8-BDAD-399098CA1FC0}" type="pres">
      <dgm:prSet presAssocID="{AF98AEA8-25BC-40D7-BF02-C5DD94D89738}" presName="conn2-1" presStyleLbl="parChTrans1D4" presStyleIdx="19" presStyleCnt="22"/>
      <dgm:spPr/>
    </dgm:pt>
    <dgm:pt modelId="{14FB4B45-DA90-4261-B721-D5B56235D58D}" type="pres">
      <dgm:prSet presAssocID="{AF98AEA8-25BC-40D7-BF02-C5DD94D89738}" presName="connTx" presStyleLbl="parChTrans1D4" presStyleIdx="19" presStyleCnt="22"/>
      <dgm:spPr/>
    </dgm:pt>
    <dgm:pt modelId="{C2FB4D85-46EE-43DD-9522-67BC633B5E90}" type="pres">
      <dgm:prSet presAssocID="{C4031904-3B3B-4FD2-80F1-64B925C6B09A}" presName="root2" presStyleCnt="0"/>
      <dgm:spPr/>
    </dgm:pt>
    <dgm:pt modelId="{9E05207E-647D-4027-B9A2-460E055DDA4B}" type="pres">
      <dgm:prSet presAssocID="{C4031904-3B3B-4FD2-80F1-64B925C6B09A}" presName="LevelTwoTextNode" presStyleLbl="node4" presStyleIdx="19" presStyleCnt="22">
        <dgm:presLayoutVars>
          <dgm:chPref val="3"/>
        </dgm:presLayoutVars>
      </dgm:prSet>
      <dgm:spPr/>
    </dgm:pt>
    <dgm:pt modelId="{CC12A896-D80E-4536-8E97-B50AF2EB7C07}" type="pres">
      <dgm:prSet presAssocID="{C4031904-3B3B-4FD2-80F1-64B925C6B09A}" presName="level3hierChild" presStyleCnt="0"/>
      <dgm:spPr/>
    </dgm:pt>
    <dgm:pt modelId="{8FBE4EF3-EB1E-45D7-BE8A-0D40C81AB26F}" type="pres">
      <dgm:prSet presAssocID="{FE8EE7DB-8C55-41C0-8B35-E5AC8C4F5FC0}" presName="conn2-1" presStyleLbl="parChTrans1D4" presStyleIdx="20" presStyleCnt="22"/>
      <dgm:spPr/>
    </dgm:pt>
    <dgm:pt modelId="{6B80A527-C1DE-4498-8B45-6D52DC6B7605}" type="pres">
      <dgm:prSet presAssocID="{FE8EE7DB-8C55-41C0-8B35-E5AC8C4F5FC0}" presName="connTx" presStyleLbl="parChTrans1D4" presStyleIdx="20" presStyleCnt="22"/>
      <dgm:spPr/>
    </dgm:pt>
    <dgm:pt modelId="{711686BE-5154-4970-87E6-7C7751156DA2}" type="pres">
      <dgm:prSet presAssocID="{1AFA33EA-EC0A-4314-A717-8A959B5A6D88}" presName="root2" presStyleCnt="0"/>
      <dgm:spPr/>
    </dgm:pt>
    <dgm:pt modelId="{CC310A62-F10E-4A53-9D2C-39623CC3B4E8}" type="pres">
      <dgm:prSet presAssocID="{1AFA33EA-EC0A-4314-A717-8A959B5A6D88}" presName="LevelTwoTextNode" presStyleLbl="node4" presStyleIdx="20" presStyleCnt="22">
        <dgm:presLayoutVars>
          <dgm:chPref val="3"/>
        </dgm:presLayoutVars>
      </dgm:prSet>
      <dgm:spPr/>
    </dgm:pt>
    <dgm:pt modelId="{CEB653B2-1275-4525-83B4-1F8A36EE6704}" type="pres">
      <dgm:prSet presAssocID="{1AFA33EA-EC0A-4314-A717-8A959B5A6D88}" presName="level3hierChild" presStyleCnt="0"/>
      <dgm:spPr/>
    </dgm:pt>
    <dgm:pt modelId="{78180463-60C4-4170-A188-002CA1794411}" type="pres">
      <dgm:prSet presAssocID="{A82491F4-A7BF-4A8C-B492-C0B535ECED03}" presName="conn2-1" presStyleLbl="parChTrans1D4" presStyleIdx="21" presStyleCnt="22"/>
      <dgm:spPr/>
    </dgm:pt>
    <dgm:pt modelId="{200A6424-7F5B-4C21-B6BE-D5AC708190B1}" type="pres">
      <dgm:prSet presAssocID="{A82491F4-A7BF-4A8C-B492-C0B535ECED03}" presName="connTx" presStyleLbl="parChTrans1D4" presStyleIdx="21" presStyleCnt="22"/>
      <dgm:spPr/>
    </dgm:pt>
    <dgm:pt modelId="{EFE52050-2E32-4A12-BCEB-8CF19CEE9F28}" type="pres">
      <dgm:prSet presAssocID="{0E414644-248D-48FF-A96F-74DEBC3BEB34}" presName="root2" presStyleCnt="0"/>
      <dgm:spPr/>
    </dgm:pt>
    <dgm:pt modelId="{60266AC0-4387-4C66-ACDE-F21F2F6FB248}" type="pres">
      <dgm:prSet presAssocID="{0E414644-248D-48FF-A96F-74DEBC3BEB34}" presName="LevelTwoTextNode" presStyleLbl="node4" presStyleIdx="21" presStyleCnt="22">
        <dgm:presLayoutVars>
          <dgm:chPref val="3"/>
        </dgm:presLayoutVars>
      </dgm:prSet>
      <dgm:spPr/>
    </dgm:pt>
    <dgm:pt modelId="{AC8BFE6F-5AF7-45E3-B36F-F667503C3AA0}" type="pres">
      <dgm:prSet presAssocID="{0E414644-248D-48FF-A96F-74DEBC3BEB34}" presName="level3hierChild" presStyleCnt="0"/>
      <dgm:spPr/>
    </dgm:pt>
  </dgm:ptLst>
  <dgm:cxnLst>
    <dgm:cxn modelId="{95890901-4828-4E93-997C-384507CBA442}" type="presOf" srcId="{D3188B52-4879-4717-B45C-1881E0B48C04}" destId="{F81EE2E7-CB48-46F4-9DCD-5944D91DA04D}" srcOrd="0" destOrd="0" presId="urn:microsoft.com/office/officeart/2005/8/layout/hierarchy2"/>
    <dgm:cxn modelId="{2476C001-13B0-4828-954F-D0ED712F3565}" type="presOf" srcId="{5A94F665-5388-4927-94ED-314F65360709}" destId="{9F92C593-0CAE-4B87-9F5C-02323931B6D1}" srcOrd="0" destOrd="0" presId="urn:microsoft.com/office/officeart/2005/8/layout/hierarchy2"/>
    <dgm:cxn modelId="{A0376703-8290-41F2-8378-715584015768}" type="presOf" srcId="{F4F1A700-6126-40F3-BB73-7DEEDEA24098}" destId="{5379D2A0-548F-4E54-A8F0-6CF33C7E2972}" srcOrd="0" destOrd="0" presId="urn:microsoft.com/office/officeart/2005/8/layout/hierarchy2"/>
    <dgm:cxn modelId="{30572007-13C4-41A2-AB87-BD20753873F4}" srcId="{C5196AD1-ED8E-4CF6-8EB0-4EF845381061}" destId="{F5EAD2C1-5FBA-4CE8-BF14-14A89F9C1445}" srcOrd="1" destOrd="0" parTransId="{E6377CAF-872E-4C3A-82CE-06378A71CBA0}" sibTransId="{C2A7095B-BC81-4F43-B5F8-41C79B8983A7}"/>
    <dgm:cxn modelId="{B6712507-AC0B-4308-B078-20D997A3097A}" type="presOf" srcId="{96521F32-65D1-43CC-A948-04F40134ED4F}" destId="{58988B7F-9D72-4ABB-889B-4561E16C62B7}" srcOrd="0" destOrd="0" presId="urn:microsoft.com/office/officeart/2005/8/layout/hierarchy2"/>
    <dgm:cxn modelId="{21BF5F08-B962-4AA2-BA29-2080341ECAEA}" type="presOf" srcId="{FE8EE7DB-8C55-41C0-8B35-E5AC8C4F5FC0}" destId="{8FBE4EF3-EB1E-45D7-BE8A-0D40C81AB26F}" srcOrd="0" destOrd="0" presId="urn:microsoft.com/office/officeart/2005/8/layout/hierarchy2"/>
    <dgm:cxn modelId="{C0170D09-8682-4E3E-A2A5-D7BC52B4DEA5}" type="presOf" srcId="{B1A25107-6EE8-4265-8A67-5054F6C4600C}" destId="{58250C4B-57FD-4562-A0DF-9F9812108BE4}" srcOrd="0" destOrd="0" presId="urn:microsoft.com/office/officeart/2005/8/layout/hierarchy2"/>
    <dgm:cxn modelId="{FEEFDE09-C993-4172-8219-37CAD98435B7}" type="presOf" srcId="{E6377CAF-872E-4C3A-82CE-06378A71CBA0}" destId="{5768FEAC-C8BB-45CE-8F1B-F628AFBC656F}" srcOrd="0" destOrd="0" presId="urn:microsoft.com/office/officeart/2005/8/layout/hierarchy2"/>
    <dgm:cxn modelId="{805BBC0B-179A-4387-92A3-FAE2CFBFD017}" type="presOf" srcId="{66D4E8FE-8FB5-4B57-9386-4C8E30BCBA03}" destId="{BEF64EF6-376B-42BD-BD66-25D6F17E3FB8}" srcOrd="0" destOrd="0" presId="urn:microsoft.com/office/officeart/2005/8/layout/hierarchy2"/>
    <dgm:cxn modelId="{1720FF0B-8772-479F-856F-1D15C6DF7F4A}" type="presOf" srcId="{4B7D28F1-2B6A-4C9B-9176-2ADCE4003754}" destId="{B43E7312-FCAF-4588-B1A0-D92DFBB2D305}" srcOrd="0" destOrd="0" presId="urn:microsoft.com/office/officeart/2005/8/layout/hierarchy2"/>
    <dgm:cxn modelId="{8A9E4B12-7246-4094-9807-4B007FD57AF8}" type="presOf" srcId="{66D78F30-2220-4F99-9C58-6039B0F6D217}" destId="{EB648750-7D7C-48E5-A63F-4656725A35A6}" srcOrd="0" destOrd="0" presId="urn:microsoft.com/office/officeart/2005/8/layout/hierarchy2"/>
    <dgm:cxn modelId="{2A1BD614-33EC-430B-BB5E-16A1B1C347A6}" type="presOf" srcId="{60C4549F-7416-4E2C-9FA9-B2AFAAAA0604}" destId="{62CB20DC-AA08-4852-B2CE-08883876E3ED}" srcOrd="0" destOrd="0" presId="urn:microsoft.com/office/officeart/2005/8/layout/hierarchy2"/>
    <dgm:cxn modelId="{4E957717-317F-4726-B800-12FDDFEBA52B}" srcId="{B6275556-C217-4D67-9983-A5CDD8180964}" destId="{B3952171-3A63-439D-8E1E-5EDCB0DAE71C}" srcOrd="0" destOrd="0" parTransId="{084450E5-85B1-4AFC-AF5E-0FE23F28D60D}" sibTransId="{24C7BC17-318A-4986-A17D-C7EEE419FA94}"/>
    <dgm:cxn modelId="{904F4B19-A5D4-4E56-967B-8312C017D0EB}" type="presOf" srcId="{57B65A75-F39D-40CD-9EC1-3CDD5D22FBA8}" destId="{81FF7964-0860-4712-85EA-D4B7E9B65B59}" srcOrd="0" destOrd="0" presId="urn:microsoft.com/office/officeart/2005/8/layout/hierarchy2"/>
    <dgm:cxn modelId="{8F72B71C-28AD-4EE8-9C0C-7C2745831CD1}" type="presOf" srcId="{C6997E2A-188E-462D-AA15-4C11E03130C8}" destId="{8C743719-6B22-4123-9279-DF77015093EF}" srcOrd="1" destOrd="0" presId="urn:microsoft.com/office/officeart/2005/8/layout/hierarchy2"/>
    <dgm:cxn modelId="{D99F8E20-57ED-4A10-8E0F-07DC4374A572}" type="presOf" srcId="{0F939F1C-12D1-4D6C-BD73-6FB8B3232A58}" destId="{55ED9F48-D02B-412D-9A30-F47E5D4827EF}" srcOrd="0" destOrd="0" presId="urn:microsoft.com/office/officeart/2005/8/layout/hierarchy2"/>
    <dgm:cxn modelId="{11A09820-5235-42DC-A0DD-AECE3BC307FE}" type="presOf" srcId="{596AC84F-9045-45F1-9240-527CF50F7F11}" destId="{F9982E8A-4366-474E-A6E4-405EA674E38A}" srcOrd="0" destOrd="0" presId="urn:microsoft.com/office/officeart/2005/8/layout/hierarchy2"/>
    <dgm:cxn modelId="{4565A720-6384-4FFA-9D0A-F389FB39A1E4}" srcId="{80BCC516-CD04-4AFA-9A94-E8D956CC92DA}" destId="{0F939F1C-12D1-4D6C-BD73-6FB8B3232A58}" srcOrd="0" destOrd="0" parTransId="{B97FC3A8-96A4-4839-A201-8B74F766AC0E}" sibTransId="{2E9D21CA-10C9-4A7F-A4E6-90F024CBB3FC}"/>
    <dgm:cxn modelId="{A3B8AD20-C8BB-4080-A6C1-C54631360C79}" type="presOf" srcId="{B8531C17-7D3B-401F-B2BB-2E924B1CA7BA}" destId="{71DB814D-7806-479D-B9F0-F40739088FBD}" srcOrd="0" destOrd="0" presId="urn:microsoft.com/office/officeart/2005/8/layout/hierarchy2"/>
    <dgm:cxn modelId="{E061E321-C9D8-4E87-B7DD-85F2E9B9A275}" srcId="{51738640-87FC-4946-86C6-5AA8E40D48B0}" destId="{80BCC516-CD04-4AFA-9A94-E8D956CC92DA}" srcOrd="0" destOrd="0" parTransId="{585A44E7-51D3-43F5-A3F0-9BF3DDF290AF}" sibTransId="{EF4E5EF5-AFE3-450B-A20E-F67D8AC51F89}"/>
    <dgm:cxn modelId="{8D0DC423-1511-4CAA-BA47-5BD87A4253EF}" type="presOf" srcId="{B115B2E9-FD50-4462-AF1F-E7DCD093C018}" destId="{CB48E1CF-92D3-4DBA-B182-553753A6D5E7}" srcOrd="0" destOrd="0" presId="urn:microsoft.com/office/officeart/2005/8/layout/hierarchy2"/>
    <dgm:cxn modelId="{9C6E4325-5FEA-4649-BAC4-141D34B487A7}" srcId="{A1FE21CF-E504-4796-BBE8-0F3FE9B91CFC}" destId="{C81E679C-6DDE-4CD2-88A9-57B4C6196234}" srcOrd="0" destOrd="0" parTransId="{57B65A75-F39D-40CD-9EC1-3CDD5D22FBA8}" sibTransId="{998917A0-5A21-4A3D-9D16-2654D38F1A7D}"/>
    <dgm:cxn modelId="{CD0BB52A-B40D-41AB-BAE5-26D1B0C85768}" type="presOf" srcId="{C1B99C3B-ACEF-4CBE-8BD9-1553035972B1}" destId="{9DA882EE-0A21-4EA6-B31C-42E6FA1FB387}" srcOrd="1" destOrd="0" presId="urn:microsoft.com/office/officeart/2005/8/layout/hierarchy2"/>
    <dgm:cxn modelId="{384C0C2B-EFFC-46F3-8CB8-2D01FE62A59B}" type="presOf" srcId="{5FC2400C-E2CE-476A-8451-7323CE4DA955}" destId="{B8D70396-58FD-489F-BC2A-B31960269D7B}" srcOrd="0" destOrd="0" presId="urn:microsoft.com/office/officeart/2005/8/layout/hierarchy2"/>
    <dgm:cxn modelId="{54E3632B-188F-4F8F-9070-370FC914D761}" srcId="{F5EAD2C1-5FBA-4CE8-BF14-14A89F9C1445}" destId="{339F39FB-85DC-4DCA-BC01-22F26E777156}" srcOrd="0" destOrd="0" parTransId="{58557A95-544F-42F7-AF79-A14BA588EC71}" sibTransId="{BDBC3256-EAE1-438A-9C39-D67D99F11CEA}"/>
    <dgm:cxn modelId="{8430912C-3462-4FF3-9A1B-5A5EFF550814}" srcId="{C5196AD1-ED8E-4CF6-8EB0-4EF845381061}" destId="{453DDC5A-E073-4EF3-A7CE-903B25555F68}" srcOrd="0" destOrd="0" parTransId="{C6997E2A-188E-462D-AA15-4C11E03130C8}" sibTransId="{0A47302D-1E1A-4F5C-9AFE-335D712636E8}"/>
    <dgm:cxn modelId="{C5FDEC30-9A6D-449B-B2E4-B4B0F699A969}" type="presOf" srcId="{33A754F4-CBCA-45DF-9DF8-D5CC788BEAB8}" destId="{356D2530-8171-4F59-A633-CA1FC5314046}" srcOrd="0" destOrd="0" presId="urn:microsoft.com/office/officeart/2005/8/layout/hierarchy2"/>
    <dgm:cxn modelId="{4C9B0B32-C8D1-4CCD-A3A0-B6666EB8A0B1}" type="presOf" srcId="{F4F1A700-6126-40F3-BB73-7DEEDEA24098}" destId="{B93AEB1A-7346-4C56-8C32-9BB6C4EFCC5C}" srcOrd="1" destOrd="0" presId="urn:microsoft.com/office/officeart/2005/8/layout/hierarchy2"/>
    <dgm:cxn modelId="{B7D65D35-A146-4672-9856-EDBD6CD2C488}" srcId="{339F39FB-85DC-4DCA-BC01-22F26E777156}" destId="{B1A25107-6EE8-4265-8A67-5054F6C4600C}" srcOrd="0" destOrd="0" parTransId="{2C6C563F-DB0F-4CE2-AF2B-FA87813636ED}" sibTransId="{D7304F8F-F49E-4B2E-BBEF-5FE8A967D17E}"/>
    <dgm:cxn modelId="{2B1C7436-2FE3-4E98-8D69-44C514151E0B}" srcId="{453DDC5A-E073-4EF3-A7CE-903B25555F68}" destId="{88B2FF5A-D2DD-4E5E-97A9-720A6307936D}" srcOrd="0" destOrd="0" parTransId="{DCEC53B9-24C2-4453-B1C1-C56A33DC9220}" sibTransId="{BE4FB8CA-EC13-415B-8BB8-7716CE3B0CF7}"/>
    <dgm:cxn modelId="{34422637-D8BE-4953-82D1-C79DBF0E0609}" srcId="{5A2A7509-C05E-426A-96D2-74AA8F2BC664}" destId="{5A94F665-5388-4927-94ED-314F65360709}" srcOrd="0" destOrd="0" parTransId="{4E0F30FF-B194-4DA7-B5DB-EF5D2006C462}" sibTransId="{D150DD9F-51AB-4DE1-9991-D648D18EC8BB}"/>
    <dgm:cxn modelId="{62240A3B-16C2-41CC-9544-7BF19CFFF8F4}" type="presOf" srcId="{339F39FB-85DC-4DCA-BC01-22F26E777156}" destId="{1252B75E-A12D-4D43-A190-EF62EE38D68B}" srcOrd="0" destOrd="0" presId="urn:microsoft.com/office/officeart/2005/8/layout/hierarchy2"/>
    <dgm:cxn modelId="{834F223D-040A-4367-A275-1491DDDDBF54}" type="presOf" srcId="{B3952171-3A63-439D-8E1E-5EDCB0DAE71C}" destId="{A34B150B-7502-4D8C-960E-49534AC75698}" srcOrd="0" destOrd="0" presId="urn:microsoft.com/office/officeart/2005/8/layout/hierarchy2"/>
    <dgm:cxn modelId="{0723163F-9A37-4DCF-8FEF-6DB6D2391045}" type="presOf" srcId="{0D0E2CE4-6232-4F38-8A15-F0027F67E733}" destId="{45EA8B17-7DDA-4978-9752-7BA3C2F0A9EA}" srcOrd="0" destOrd="0" presId="urn:microsoft.com/office/officeart/2005/8/layout/hierarchy2"/>
    <dgm:cxn modelId="{FFD5305B-CBC7-416B-B7C2-9C16088BA20C}" type="presOf" srcId="{57B65A75-F39D-40CD-9EC1-3CDD5D22FBA8}" destId="{77D26A77-FEF5-4809-8C73-58648CD28F60}" srcOrd="1" destOrd="0" presId="urn:microsoft.com/office/officeart/2005/8/layout/hierarchy2"/>
    <dgm:cxn modelId="{0CD55D5C-F1DD-4448-87E2-E26D26C67E7D}" type="presOf" srcId="{4A8B96AD-A9BD-435D-BD30-A45F278C8AF8}" destId="{FC4AE56A-B87E-4E84-BC65-4FB363F60B95}" srcOrd="0" destOrd="0" presId="urn:microsoft.com/office/officeart/2005/8/layout/hierarchy2"/>
    <dgm:cxn modelId="{22FEE95D-6A9D-4373-9C66-071A50C8AAFD}" srcId="{88B2FF5A-D2DD-4E5E-97A9-720A6307936D}" destId="{596AC84F-9045-45F1-9240-527CF50F7F11}" srcOrd="2" destOrd="0" parTransId="{60C4549F-7416-4E2C-9FA9-B2AFAAAA0604}" sibTransId="{A5C6A831-740B-46E3-BD65-CEC0CC452B5A}"/>
    <dgm:cxn modelId="{D7F4BC5E-DAA3-4211-A002-73B2B0310120}" type="presOf" srcId="{E24A4CC4-892C-4832-B950-3D19695DA5BF}" destId="{61E4D630-3C55-44B1-8A42-BF845AE0D95F}" srcOrd="1" destOrd="0" presId="urn:microsoft.com/office/officeart/2005/8/layout/hierarchy2"/>
    <dgm:cxn modelId="{E4DB1142-5D4F-41DB-B11C-4269C67C4583}" type="presOf" srcId="{A82491F4-A7BF-4A8C-B492-C0B535ECED03}" destId="{200A6424-7F5B-4C21-B6BE-D5AC708190B1}" srcOrd="1" destOrd="0" presId="urn:microsoft.com/office/officeart/2005/8/layout/hierarchy2"/>
    <dgm:cxn modelId="{5162F243-5AEC-453F-AC43-2B930FF78E65}" type="presOf" srcId="{2C6C563F-DB0F-4CE2-AF2B-FA87813636ED}" destId="{D7FED7DE-56D2-49D2-842F-93C213D69139}" srcOrd="1" destOrd="0" presId="urn:microsoft.com/office/officeart/2005/8/layout/hierarchy2"/>
    <dgm:cxn modelId="{0B248664-CBAB-4CC9-B944-27EC0B9ADD9E}" type="presOf" srcId="{A1FE21CF-E504-4796-BBE8-0F3FE9B91CFC}" destId="{85771C59-CCCB-44F5-85CA-43B918BA90EB}" srcOrd="0" destOrd="0" presId="urn:microsoft.com/office/officeart/2005/8/layout/hierarchy2"/>
    <dgm:cxn modelId="{D610D545-3999-4F1D-B5AB-A73E9A795889}" type="presOf" srcId="{585A44E7-51D3-43F5-A3F0-9BF3DDF290AF}" destId="{CFAD4A39-C187-4512-8DC2-334E40447141}" srcOrd="0" destOrd="0" presId="urn:microsoft.com/office/officeart/2005/8/layout/hierarchy2"/>
    <dgm:cxn modelId="{E4F32869-C9CB-4145-8B35-A1A6A52AFCF4}" type="presOf" srcId="{33661AA2-A70C-4FFF-BACE-4F40A80D1231}" destId="{446EF341-3615-4B48-B605-791E91E0E154}" srcOrd="0" destOrd="0" presId="urn:microsoft.com/office/officeart/2005/8/layout/hierarchy2"/>
    <dgm:cxn modelId="{26C4064A-B7AA-4729-8853-4B175E82C566}" type="presOf" srcId="{1AFA33EA-EC0A-4314-A717-8A959B5A6D88}" destId="{CC310A62-F10E-4A53-9D2C-39623CC3B4E8}" srcOrd="0" destOrd="0" presId="urn:microsoft.com/office/officeart/2005/8/layout/hierarchy2"/>
    <dgm:cxn modelId="{E555796A-E45C-4829-AF03-92C80AE0B74E}" type="presOf" srcId="{90B328D3-E50C-4CFB-8F30-0E8FF35F6EBE}" destId="{CF2CA6C2-D49D-4B80-B319-38F134F8306F}" srcOrd="0" destOrd="0" presId="urn:microsoft.com/office/officeart/2005/8/layout/hierarchy2"/>
    <dgm:cxn modelId="{E77CA76A-9992-4813-A420-E559C8A1AF53}" type="presOf" srcId="{58557A95-544F-42F7-AF79-A14BA588EC71}" destId="{C9B5FC8E-0DB5-4265-9ABD-495F54FB6448}" srcOrd="1" destOrd="0" presId="urn:microsoft.com/office/officeart/2005/8/layout/hierarchy2"/>
    <dgm:cxn modelId="{ADACAB6C-D974-4751-8560-E8FCD1337A08}" srcId="{C5196AD1-ED8E-4CF6-8EB0-4EF845381061}" destId="{51738640-87FC-4946-86C6-5AA8E40D48B0}" srcOrd="3" destOrd="0" parTransId="{66D78F30-2220-4F99-9C58-6039B0F6D217}" sibTransId="{0F9F8ABF-6738-4A01-81A9-2F75CC42AE54}"/>
    <dgm:cxn modelId="{42A99B4D-66CE-4737-AF46-E58E8FDE3DEB}" type="presOf" srcId="{4E0F30FF-B194-4DA7-B5DB-EF5D2006C462}" destId="{C5E9BF60-D06D-4ECE-812D-A914921D5562}" srcOrd="1" destOrd="0" presId="urn:microsoft.com/office/officeart/2005/8/layout/hierarchy2"/>
    <dgm:cxn modelId="{2808C66F-789C-4AE0-84C4-A68D61143968}" type="presOf" srcId="{B5533E50-1216-4FE4-AC75-6C2536D9278C}" destId="{EB453F24-59B1-404F-8FE4-C31E3D8A8D26}" srcOrd="1" destOrd="0" presId="urn:microsoft.com/office/officeart/2005/8/layout/hierarchy2"/>
    <dgm:cxn modelId="{0E9A0970-74B1-4D38-B69F-2DE5502F8C11}" type="presOf" srcId="{B4E6A8BD-F778-449A-B74F-35A1EBBD1046}" destId="{C753B5C4-C746-4820-9E0B-BF1FFEDCB594}" srcOrd="1" destOrd="0" presId="urn:microsoft.com/office/officeart/2005/8/layout/hierarchy2"/>
    <dgm:cxn modelId="{49558553-5053-4630-AB96-9E739C260E34}" type="presOf" srcId="{46DD9212-F039-4BD3-B0F7-A5F27B33A5AA}" destId="{FD192BEA-B2DE-423B-82B4-67AC1EA030A1}" srcOrd="0" destOrd="0" presId="urn:microsoft.com/office/officeart/2005/8/layout/hierarchy2"/>
    <dgm:cxn modelId="{087AA853-25C0-40B0-AB04-13C6BBCD67E2}" type="presOf" srcId="{5A2A7509-C05E-426A-96D2-74AA8F2BC664}" destId="{1CBAB0F7-6227-49D8-B8AA-E5F13C3DD4FA}" srcOrd="0" destOrd="0" presId="urn:microsoft.com/office/officeart/2005/8/layout/hierarchy2"/>
    <dgm:cxn modelId="{4AD33175-84C7-4994-BEC6-C128BCFA4C9E}" type="presOf" srcId="{66D78F30-2220-4F99-9C58-6039B0F6D217}" destId="{78F6B0DD-64DD-46C4-97D1-80A272C14DC0}" srcOrd="1" destOrd="0" presId="urn:microsoft.com/office/officeart/2005/8/layout/hierarchy2"/>
    <dgm:cxn modelId="{69285A76-D6C8-49E4-8C48-1DC2F82FF4FE}" srcId="{B8531C17-7D3B-401F-B2BB-2E924B1CA7BA}" destId="{0D0E2CE4-6232-4F38-8A15-F0027F67E733}" srcOrd="0" destOrd="0" parTransId="{7816427D-E815-4159-8FE1-47A7A7670C45}" sibTransId="{7A156692-2333-4667-AFA7-8A92A9CB088D}"/>
    <dgm:cxn modelId="{4B6DBF76-FDA6-481E-9A45-7387B482B50D}" type="presOf" srcId="{159B6DC1-A34C-4456-BB3D-67EB043F5D49}" destId="{A85B896F-FEC4-47FB-BB9B-1A6C5F63B506}" srcOrd="0" destOrd="0" presId="urn:microsoft.com/office/officeart/2005/8/layout/hierarchy2"/>
    <dgm:cxn modelId="{EBF5F956-9BC9-48FC-B364-4BD1C271C70D}" srcId="{90B328D3-E50C-4CFB-8F30-0E8FF35F6EBE}" destId="{B115B2E9-FD50-4462-AF1F-E7DCD093C018}" srcOrd="0" destOrd="0" parTransId="{33661AA2-A70C-4FFF-BACE-4F40A80D1231}" sibTransId="{E4F7FDF6-AC1C-434D-A292-011CDD4E2772}"/>
    <dgm:cxn modelId="{7A705F57-0E38-4513-8E59-90CB5BF70979}" type="presOf" srcId="{A82491F4-A7BF-4A8C-B492-C0B535ECED03}" destId="{78180463-60C4-4170-A188-002CA1794411}" srcOrd="0" destOrd="0" presId="urn:microsoft.com/office/officeart/2005/8/layout/hierarchy2"/>
    <dgm:cxn modelId="{2D26817B-E469-409F-841B-381972E4BF09}" type="presOf" srcId="{8BF8289F-8132-488B-9368-19B5B5E174DF}" destId="{49686D56-7A0B-4A0E-92F6-ECDE0B667366}" srcOrd="0" destOrd="0" presId="urn:microsoft.com/office/officeart/2005/8/layout/hierarchy2"/>
    <dgm:cxn modelId="{4E92FD7B-417B-4AF9-A7CC-15A3C29115D6}" type="presOf" srcId="{295D1028-0060-4ABC-BF78-3203E7F468CF}" destId="{084BADA0-309E-4DB9-A293-BA639D7E6A09}" srcOrd="0" destOrd="0" presId="urn:microsoft.com/office/officeart/2005/8/layout/hierarchy2"/>
    <dgm:cxn modelId="{5A68357C-2678-49F5-99A6-EB0A8CFC5850}" type="presOf" srcId="{C4031904-3B3B-4FD2-80F1-64B925C6B09A}" destId="{9E05207E-647D-4027-B9A2-460E055DDA4B}" srcOrd="0" destOrd="0" presId="urn:microsoft.com/office/officeart/2005/8/layout/hierarchy2"/>
    <dgm:cxn modelId="{EC59AE7C-BE64-427D-8284-4BD219FD3CFF}" type="presOf" srcId="{7816427D-E815-4159-8FE1-47A7A7670C45}" destId="{5C455550-F8FF-4F25-8E58-1CE75CF8DB92}" srcOrd="0" destOrd="0" presId="urn:microsoft.com/office/officeart/2005/8/layout/hierarchy2"/>
    <dgm:cxn modelId="{980E2882-29AC-415A-9ADD-AB0E4F84E992}" type="presOf" srcId="{7816427D-E815-4159-8FE1-47A7A7670C45}" destId="{D873BA14-1509-4F4B-8CDD-E7ADED10DAA2}" srcOrd="1" destOrd="0" presId="urn:microsoft.com/office/officeart/2005/8/layout/hierarchy2"/>
    <dgm:cxn modelId="{57745483-68EB-4079-BA71-758B06BA8EB5}" type="presOf" srcId="{FE8EE7DB-8C55-41C0-8B35-E5AC8C4F5FC0}" destId="{6B80A527-C1DE-4498-8B45-6D52DC6B7605}" srcOrd="1" destOrd="0" presId="urn:microsoft.com/office/officeart/2005/8/layout/hierarchy2"/>
    <dgm:cxn modelId="{B5764D84-A0F8-423D-9B84-672E1FA390C4}" srcId="{1AFA33EA-EC0A-4314-A717-8A959B5A6D88}" destId="{0E414644-248D-48FF-A96F-74DEBC3BEB34}" srcOrd="0" destOrd="0" parTransId="{A82491F4-A7BF-4A8C-B492-C0B535ECED03}" sibTransId="{5082BE11-465C-4125-8683-D308CAFE083A}"/>
    <dgm:cxn modelId="{FDE34F88-4996-4D6C-91DA-6EE7A71AB864}" type="presOf" srcId="{D3188B52-4879-4717-B45C-1881E0B48C04}" destId="{5F0650C6-AA37-43DB-AFEB-17827148534A}" srcOrd="1" destOrd="0" presId="urn:microsoft.com/office/officeart/2005/8/layout/hierarchy2"/>
    <dgm:cxn modelId="{118CAC89-D868-4E37-827B-99DF1FA0BD92}" type="presOf" srcId="{F5EAD2C1-5FBA-4CE8-BF14-14A89F9C1445}" destId="{465AA8D4-13BF-4568-922E-2B8698818264}" srcOrd="0" destOrd="0" presId="urn:microsoft.com/office/officeart/2005/8/layout/hierarchy2"/>
    <dgm:cxn modelId="{1083B08F-843F-4F95-AFF7-CE331B782DBD}" type="presOf" srcId="{8BF8289F-8132-488B-9368-19B5B5E174DF}" destId="{B51C3403-A245-4987-8528-FC5A1135AEA2}" srcOrd="1" destOrd="0" presId="urn:microsoft.com/office/officeart/2005/8/layout/hierarchy2"/>
    <dgm:cxn modelId="{89DC2A90-84DB-4B8F-857D-142B98011432}" srcId="{D3B0F374-F879-4AE3-B286-7A10B2480BCE}" destId="{46DD9212-F039-4BD3-B0F7-A5F27B33A5AA}" srcOrd="0" destOrd="0" parTransId="{03DDE6B6-143F-40DB-9D4F-3DF0B0E7175B}" sibTransId="{39879BFF-2698-4471-8242-7AFDEB997684}"/>
    <dgm:cxn modelId="{3FBB2693-BE87-4694-9EE1-EE57060D0B31}" type="presOf" srcId="{58557A95-544F-42F7-AF79-A14BA588EC71}" destId="{0A49F8BD-57E2-48C6-9093-16815E4FB2D6}" srcOrd="0" destOrd="0" presId="urn:microsoft.com/office/officeart/2005/8/layout/hierarchy2"/>
    <dgm:cxn modelId="{E81D6293-7F2D-452B-A49A-D9C27E015360}" type="presOf" srcId="{B97FC3A8-96A4-4839-A201-8B74F766AC0E}" destId="{F9791E34-7153-4390-BDF3-220E816C3D65}" srcOrd="1" destOrd="0" presId="urn:microsoft.com/office/officeart/2005/8/layout/hierarchy2"/>
    <dgm:cxn modelId="{5C461194-E6E8-400D-A42C-A4C6EAFD1DE8}" srcId="{0F939F1C-12D1-4D6C-BD73-6FB8B3232A58}" destId="{4B7D28F1-2B6A-4C9B-9176-2ADCE4003754}" srcOrd="0" destOrd="0" parTransId="{B4E6A8BD-F778-449A-B74F-35A1EBBD1046}" sibTransId="{306B0F5B-2547-4E87-A705-99B1885BC4BD}"/>
    <dgm:cxn modelId="{E5FC6394-349A-4648-8E10-549FE36D39FC}" srcId="{C81E679C-6DDE-4CD2-88A9-57B4C6196234}" destId="{295D1028-0060-4ABC-BF78-3203E7F468CF}" srcOrd="0" destOrd="0" parTransId="{33A754F4-CBCA-45DF-9DF8-D5CC788BEAB8}" sibTransId="{F720AC71-0D24-4519-8D86-B0B7CBC95632}"/>
    <dgm:cxn modelId="{DE25C794-0CD7-4899-877B-351363814691}" type="presOf" srcId="{DCEC53B9-24C2-4453-B1C1-C56A33DC9220}" destId="{E3C47DC6-3600-467E-98A1-5B1041A3B9C4}" srcOrd="1" destOrd="0" presId="urn:microsoft.com/office/officeart/2005/8/layout/hierarchy2"/>
    <dgm:cxn modelId="{AFE80D98-132D-4C7B-8004-FB345467D7D9}" srcId="{C5196AD1-ED8E-4CF6-8EB0-4EF845381061}" destId="{5FC2400C-E2CE-476A-8451-7323CE4DA955}" srcOrd="4" destOrd="0" parTransId="{4A8B96AD-A9BD-435D-BD30-A45F278C8AF8}" sibTransId="{29A03FB1-AE07-4CD6-A4FB-2CD34CFD166D}"/>
    <dgm:cxn modelId="{9609EA9B-68A5-4E7B-9BBC-26BB11452805}" type="presOf" srcId="{C1B99C3B-ACEF-4CBE-8BD9-1553035972B1}" destId="{7013B8CE-3C2B-44D6-9DA7-88B743E9E445}" srcOrd="0" destOrd="0" presId="urn:microsoft.com/office/officeart/2005/8/layout/hierarchy2"/>
    <dgm:cxn modelId="{7460C39F-396B-4E43-BE56-FF4AAC54E638}" type="presOf" srcId="{4A8B96AD-A9BD-435D-BD30-A45F278C8AF8}" destId="{FA8ECB50-DA57-44E6-8CFC-540C42513360}" srcOrd="1" destOrd="0" presId="urn:microsoft.com/office/officeart/2005/8/layout/hierarchy2"/>
    <dgm:cxn modelId="{5CC845A0-FAA7-488D-9459-AC4F3053B520}" type="presOf" srcId="{88B2FF5A-D2DD-4E5E-97A9-720A6307936D}" destId="{E810D80F-FC30-4084-8E50-9A77984998E7}" srcOrd="0" destOrd="0" presId="urn:microsoft.com/office/officeart/2005/8/layout/hierarchy2"/>
    <dgm:cxn modelId="{3A0884A1-97AA-41DB-AA7C-E64555C359C7}" srcId="{5FC2400C-E2CE-476A-8451-7323CE4DA955}" destId="{C4031904-3B3B-4FD2-80F1-64B925C6B09A}" srcOrd="0" destOrd="0" parTransId="{AF98AEA8-25BC-40D7-BF02-C5DD94D89738}" sibTransId="{3D454223-EEA7-4903-B537-719C1776C662}"/>
    <dgm:cxn modelId="{52D5BCA1-27E1-40B0-A6BB-511859879685}" type="presOf" srcId="{B4E6A8BD-F778-449A-B74F-35A1EBBD1046}" destId="{601A4BD6-5D07-4C9D-B089-9B5DEA104999}" srcOrd="0" destOrd="0" presId="urn:microsoft.com/office/officeart/2005/8/layout/hierarchy2"/>
    <dgm:cxn modelId="{12A55FA8-14FD-489A-B5C5-1B90B545F8CD}" type="presOf" srcId="{0E414644-248D-48FF-A96F-74DEBC3BEB34}" destId="{60266AC0-4387-4C66-ACDE-F21F2F6FB248}" srcOrd="0" destOrd="0" presId="urn:microsoft.com/office/officeart/2005/8/layout/hierarchy2"/>
    <dgm:cxn modelId="{2FC154AB-E1FA-4C8A-8EA1-17E95FF589E6}" type="presOf" srcId="{AF98AEA8-25BC-40D7-BF02-C5DD94D89738}" destId="{14FB4B45-DA90-4261-B721-D5B56235D58D}" srcOrd="1" destOrd="0" presId="urn:microsoft.com/office/officeart/2005/8/layout/hierarchy2"/>
    <dgm:cxn modelId="{2A8EA9AC-B58D-4C01-A0B1-CB718DDFEAFE}" type="presOf" srcId="{585A44E7-51D3-43F5-A3F0-9BF3DDF290AF}" destId="{9DEBDDBC-2023-4F74-B96F-8304882978F5}" srcOrd="1" destOrd="0" presId="urn:microsoft.com/office/officeart/2005/8/layout/hierarchy2"/>
    <dgm:cxn modelId="{1390B7B0-043B-44F6-8BB1-9E5AA9CB065A}" type="presOf" srcId="{60C4549F-7416-4E2C-9FA9-B2AFAAAA0604}" destId="{52534645-4EE6-465A-A988-FD77A81B5779}" srcOrd="1" destOrd="0" presId="urn:microsoft.com/office/officeart/2005/8/layout/hierarchy2"/>
    <dgm:cxn modelId="{86D976B5-C573-4C32-A130-F288833B2885}" type="presOf" srcId="{B5533E50-1216-4FE4-AC75-6C2536D9278C}" destId="{543EA931-6BB8-4F09-A0FE-B01EDC61EC7D}" srcOrd="0" destOrd="0" presId="urn:microsoft.com/office/officeart/2005/8/layout/hierarchy2"/>
    <dgm:cxn modelId="{2C3D89B9-97F7-4450-8637-69FB1B54EED1}" srcId="{B3952171-3A63-439D-8E1E-5EDCB0DAE71C}" destId="{C5196AD1-ED8E-4CF6-8EB0-4EF845381061}" srcOrd="0" destOrd="0" parTransId="{E24A4CC4-892C-4832-B950-3D19695DA5BF}" sibTransId="{49830684-4D70-4ADB-B915-30F05F324D34}"/>
    <dgm:cxn modelId="{7BDFF0B9-0FF9-4DD6-B22C-4B32EDDEC2B3}" type="presOf" srcId="{DCEC53B9-24C2-4453-B1C1-C56A33DC9220}" destId="{DE068A68-C3D5-4652-859A-F8F406F5590F}" srcOrd="0" destOrd="0" presId="urn:microsoft.com/office/officeart/2005/8/layout/hierarchy2"/>
    <dgm:cxn modelId="{00A0A6BB-4927-4AB6-A933-164F5C70506A}" type="presOf" srcId="{E6377CAF-872E-4C3A-82CE-06378A71CBA0}" destId="{56DE23F2-17EA-48AB-AC5B-CAD591EFEC22}" srcOrd="1" destOrd="0" presId="urn:microsoft.com/office/officeart/2005/8/layout/hierarchy2"/>
    <dgm:cxn modelId="{25DF64BC-0FCA-433A-8929-A9BA62B2A0B0}" type="presOf" srcId="{453DDC5A-E073-4EF3-A7CE-903B25555F68}" destId="{AEF197D2-49A5-4ED4-AD7B-D5145C95480C}" srcOrd="0" destOrd="0" presId="urn:microsoft.com/office/officeart/2005/8/layout/hierarchy2"/>
    <dgm:cxn modelId="{56F860C1-17D6-405C-81DA-971F941CD45E}" type="presOf" srcId="{B6275556-C217-4D67-9983-A5CDD8180964}" destId="{E48385D2-F85C-4062-A1FB-B0F967A37A1D}" srcOrd="0" destOrd="0" presId="urn:microsoft.com/office/officeart/2005/8/layout/hierarchy2"/>
    <dgm:cxn modelId="{E365AEC6-E49E-41C0-9AE0-2F565C608605}" type="presOf" srcId="{03DDE6B6-143F-40DB-9D4F-3DF0B0E7175B}" destId="{A10B11F5-2B46-4BAE-A02B-65869332BDFC}" srcOrd="1" destOrd="0" presId="urn:microsoft.com/office/officeart/2005/8/layout/hierarchy2"/>
    <dgm:cxn modelId="{4B2935C7-B547-4A8D-9F2B-282D9C1C0CE7}" srcId="{C4031904-3B3B-4FD2-80F1-64B925C6B09A}" destId="{1AFA33EA-EC0A-4314-A717-8A959B5A6D88}" srcOrd="0" destOrd="0" parTransId="{FE8EE7DB-8C55-41C0-8B35-E5AC8C4F5FC0}" sibTransId="{3DD2CD24-2566-4E0C-A33E-BC14D99FCAEB}"/>
    <dgm:cxn modelId="{9BB45ECE-79AB-4B3D-ABA0-44A31938D2F2}" srcId="{4B7D28F1-2B6A-4C9B-9176-2ADCE4003754}" destId="{5A2A7509-C05E-426A-96D2-74AA8F2BC664}" srcOrd="0" destOrd="0" parTransId="{F4F1A700-6126-40F3-BB73-7DEEDEA24098}" sibTransId="{2A40EB3C-2DD3-4837-AB64-2A1DB730D878}"/>
    <dgm:cxn modelId="{A8F8E9D1-83F0-4247-B82F-F56035F330EE}" type="presOf" srcId="{D3B0F374-F879-4AE3-B286-7A10B2480BCE}" destId="{58B09BCC-C55A-434E-AEE1-B206F2820CB7}" srcOrd="0" destOrd="0" presId="urn:microsoft.com/office/officeart/2005/8/layout/hierarchy2"/>
    <dgm:cxn modelId="{6F7A1DD3-78F5-45FB-B71B-C8851949E190}" type="presOf" srcId="{51738640-87FC-4946-86C6-5AA8E40D48B0}" destId="{B34BBAA9-171E-450C-A2D5-8FC0F0F1778C}" srcOrd="0" destOrd="0" presId="urn:microsoft.com/office/officeart/2005/8/layout/hierarchy2"/>
    <dgm:cxn modelId="{707275D6-7A96-4764-81BD-73395E91B102}" type="presOf" srcId="{96521F32-65D1-43CC-A948-04F40134ED4F}" destId="{552BAF4C-1229-46A8-A19A-94AD10E2C0E4}" srcOrd="1" destOrd="0" presId="urn:microsoft.com/office/officeart/2005/8/layout/hierarchy2"/>
    <dgm:cxn modelId="{E0CF00DA-0255-4973-8FBC-F4FC8BA08D99}" type="presOf" srcId="{C6997E2A-188E-462D-AA15-4C11E03130C8}" destId="{7928E9B2-505E-4AB5-8BB3-BE1F9DDD481C}" srcOrd="0" destOrd="0" presId="urn:microsoft.com/office/officeart/2005/8/layout/hierarchy2"/>
    <dgm:cxn modelId="{9E8DDADB-E0C6-4460-A58B-8A180426066A}" type="presOf" srcId="{C5196AD1-ED8E-4CF6-8EB0-4EF845381061}" destId="{9EC6F73E-B2C0-47C8-B6D0-695740920EAD}" srcOrd="0" destOrd="0" presId="urn:microsoft.com/office/officeart/2005/8/layout/hierarchy2"/>
    <dgm:cxn modelId="{E4D6CBDD-E3D4-4808-AF28-7460EBD7593B}" type="presOf" srcId="{E24A4CC4-892C-4832-B950-3D19695DA5BF}" destId="{9EA3E48F-42DF-4F0B-B4F7-A1AEBD39689F}" srcOrd="0" destOrd="0" presId="urn:microsoft.com/office/officeart/2005/8/layout/hierarchy2"/>
    <dgm:cxn modelId="{6B1F9BE1-F66C-4401-9CD1-D7B229D5E351}" srcId="{88B2FF5A-D2DD-4E5E-97A9-720A6307936D}" destId="{D3B0F374-F879-4AE3-B286-7A10B2480BCE}" srcOrd="1" destOrd="0" parTransId="{D3188B52-4879-4717-B45C-1881E0B48C04}" sibTransId="{CD2D5564-217D-4492-B3C8-3C61DE8954B4}"/>
    <dgm:cxn modelId="{C0188AE2-1A41-4319-B775-4C3C75DA9126}" type="presOf" srcId="{03DDE6B6-143F-40DB-9D4F-3DF0B0E7175B}" destId="{EDDFC127-2F0B-4804-85BF-370B05B37211}" srcOrd="0" destOrd="0" presId="urn:microsoft.com/office/officeart/2005/8/layout/hierarchy2"/>
    <dgm:cxn modelId="{F7D229EA-A8D1-4044-AD0C-B9B0A84F27A5}" type="presOf" srcId="{33A754F4-CBCA-45DF-9DF8-D5CC788BEAB8}" destId="{3361EFDC-6D95-45E7-8417-9305B349A21C}" srcOrd="1" destOrd="0" presId="urn:microsoft.com/office/officeart/2005/8/layout/hierarchy2"/>
    <dgm:cxn modelId="{90D77AEA-00E4-4418-BAFD-567A0986BD22}" type="presOf" srcId="{2C6C563F-DB0F-4CE2-AF2B-FA87813636ED}" destId="{C735A973-93C5-4865-9DFC-2FA4AB703DC1}" srcOrd="0" destOrd="0" presId="urn:microsoft.com/office/officeart/2005/8/layout/hierarchy2"/>
    <dgm:cxn modelId="{C39FB3EC-97FD-42BD-B05C-6C8264367068}" srcId="{B1A25107-6EE8-4265-8A67-5054F6C4600C}" destId="{58C89638-2D1E-40E1-8330-BFB8B7F12058}" srcOrd="0" destOrd="0" parTransId="{8BF8289F-8132-488B-9368-19B5B5E174DF}" sibTransId="{F7E7840D-16FE-491A-86F0-1713C5FAFBA1}"/>
    <dgm:cxn modelId="{ECA42CED-8106-4EF7-9BEB-17878FAE457F}" srcId="{295D1028-0060-4ABC-BF78-3203E7F468CF}" destId="{B8531C17-7D3B-401F-B2BB-2E924B1CA7BA}" srcOrd="0" destOrd="0" parTransId="{96521F32-65D1-43CC-A948-04F40134ED4F}" sibTransId="{08F5DB61-2B4F-4A96-806C-AFC3BC44B6CC}"/>
    <dgm:cxn modelId="{826458ED-23F5-4106-8237-E1457A5FCAA5}" srcId="{88B2FF5A-D2DD-4E5E-97A9-720A6307936D}" destId="{90B328D3-E50C-4CFB-8F30-0E8FF35F6EBE}" srcOrd="0" destOrd="0" parTransId="{159B6DC1-A34C-4456-BB3D-67EB043F5D49}" sibTransId="{02970D27-FFE6-4F7F-935D-FA050D2939D1}"/>
    <dgm:cxn modelId="{4F30FDED-BE64-4249-A985-936BDA6F25C8}" type="presOf" srcId="{159B6DC1-A34C-4456-BB3D-67EB043F5D49}" destId="{5E4EFF3F-4269-4E79-A3BB-7BB2D617D3D5}" srcOrd="1" destOrd="0" presId="urn:microsoft.com/office/officeart/2005/8/layout/hierarchy2"/>
    <dgm:cxn modelId="{0F2760EF-FD53-4388-8338-C9CF7EC09916}" srcId="{596AC84F-9045-45F1-9240-527CF50F7F11}" destId="{66D4E8FE-8FB5-4B57-9386-4C8E30BCBA03}" srcOrd="0" destOrd="0" parTransId="{C1B99C3B-ACEF-4CBE-8BD9-1553035972B1}" sibTransId="{DAE1EEF7-CB3E-42A0-927A-99EBFC6FF628}"/>
    <dgm:cxn modelId="{AB0005F1-3AAE-4219-87F7-5EF0B1131041}" type="presOf" srcId="{4E0F30FF-B194-4DA7-B5DB-EF5D2006C462}" destId="{7ED5ECDD-7010-451D-98E3-E5A13AE9E41C}" srcOrd="0" destOrd="0" presId="urn:microsoft.com/office/officeart/2005/8/layout/hierarchy2"/>
    <dgm:cxn modelId="{D1FD4AF5-167F-4D06-AB4B-FFE358079982}" srcId="{C5196AD1-ED8E-4CF6-8EB0-4EF845381061}" destId="{A1FE21CF-E504-4796-BBE8-0F3FE9B91CFC}" srcOrd="2" destOrd="0" parTransId="{B5533E50-1216-4FE4-AC75-6C2536D9278C}" sibTransId="{00D20732-C327-4F80-8CF8-31B500C7B35F}"/>
    <dgm:cxn modelId="{665EA1F6-C65F-45DC-A70C-DC5EEAE540B4}" type="presOf" srcId="{58C89638-2D1E-40E1-8330-BFB8B7F12058}" destId="{2AD9BC32-EAB8-4BB2-9E91-676D3B47C253}" srcOrd="0" destOrd="0" presId="urn:microsoft.com/office/officeart/2005/8/layout/hierarchy2"/>
    <dgm:cxn modelId="{9E00ADF7-975A-4A26-A05F-5D0B2B64949F}" type="presOf" srcId="{AF98AEA8-25BC-40D7-BF02-C5DD94D89738}" destId="{B9F1E5FD-FFA4-45D8-BDAD-399098CA1FC0}" srcOrd="0" destOrd="0" presId="urn:microsoft.com/office/officeart/2005/8/layout/hierarchy2"/>
    <dgm:cxn modelId="{96F473FA-C48E-44A1-A125-E3D437F52B7F}" type="presOf" srcId="{C81E679C-6DDE-4CD2-88A9-57B4C6196234}" destId="{42863F91-15F7-4734-A863-36656986663A}" srcOrd="0" destOrd="0" presId="urn:microsoft.com/office/officeart/2005/8/layout/hierarchy2"/>
    <dgm:cxn modelId="{1B7552FC-23DC-4918-9F79-B7DA07A5FB9D}" type="presOf" srcId="{B97FC3A8-96A4-4839-A201-8B74F766AC0E}" destId="{44136471-B1BA-4AD5-9057-2726E552CDAD}" srcOrd="0" destOrd="0" presId="urn:microsoft.com/office/officeart/2005/8/layout/hierarchy2"/>
    <dgm:cxn modelId="{2574BCFE-40F6-4D67-BBEB-6CB89EFC206E}" type="presOf" srcId="{80BCC516-CD04-4AFA-9A94-E8D956CC92DA}" destId="{353EA49C-B044-4126-AD0F-05C18EE027EF}" srcOrd="0" destOrd="0" presId="urn:microsoft.com/office/officeart/2005/8/layout/hierarchy2"/>
    <dgm:cxn modelId="{1D8426FF-31A6-4F47-AC9D-1B9F41333580}" type="presOf" srcId="{33661AA2-A70C-4FFF-BACE-4F40A80D1231}" destId="{A8CB141A-2DDD-48B6-B155-D05B046A9F60}" srcOrd="1" destOrd="0" presId="urn:microsoft.com/office/officeart/2005/8/layout/hierarchy2"/>
    <dgm:cxn modelId="{8B254500-1FBD-4F34-A1C1-F6DBE3ABE3A3}" type="presParOf" srcId="{E48385D2-F85C-4062-A1FB-B0F967A37A1D}" destId="{C67F60A9-D866-4028-9746-279DD8175186}" srcOrd="0" destOrd="0" presId="urn:microsoft.com/office/officeart/2005/8/layout/hierarchy2"/>
    <dgm:cxn modelId="{6DD6635E-3962-4B92-AEC4-9469D2AEFBC1}" type="presParOf" srcId="{C67F60A9-D866-4028-9746-279DD8175186}" destId="{A34B150B-7502-4D8C-960E-49534AC75698}" srcOrd="0" destOrd="0" presId="urn:microsoft.com/office/officeart/2005/8/layout/hierarchy2"/>
    <dgm:cxn modelId="{C5052EA2-03D9-42AF-AE3F-76FDDF49E71C}" type="presParOf" srcId="{C67F60A9-D866-4028-9746-279DD8175186}" destId="{C8221D1E-0C83-4B76-808F-3C5B23B8BE25}" srcOrd="1" destOrd="0" presId="urn:microsoft.com/office/officeart/2005/8/layout/hierarchy2"/>
    <dgm:cxn modelId="{BE741D74-FFFA-4A9A-AD6E-8B9CB7821E38}" type="presParOf" srcId="{C8221D1E-0C83-4B76-808F-3C5B23B8BE25}" destId="{9EA3E48F-42DF-4F0B-B4F7-A1AEBD39689F}" srcOrd="0" destOrd="0" presId="urn:microsoft.com/office/officeart/2005/8/layout/hierarchy2"/>
    <dgm:cxn modelId="{0138B31D-8201-48E7-9EE1-C713DAE7700C}" type="presParOf" srcId="{9EA3E48F-42DF-4F0B-B4F7-A1AEBD39689F}" destId="{61E4D630-3C55-44B1-8A42-BF845AE0D95F}" srcOrd="0" destOrd="0" presId="urn:microsoft.com/office/officeart/2005/8/layout/hierarchy2"/>
    <dgm:cxn modelId="{0AD770EC-3A04-4307-A012-01A0F9B04027}" type="presParOf" srcId="{C8221D1E-0C83-4B76-808F-3C5B23B8BE25}" destId="{6D66BE5F-DCFE-4DAC-B1B7-8219859B00A9}" srcOrd="1" destOrd="0" presId="urn:microsoft.com/office/officeart/2005/8/layout/hierarchy2"/>
    <dgm:cxn modelId="{0D194EA8-83D8-4183-990D-53A9E366364D}" type="presParOf" srcId="{6D66BE5F-DCFE-4DAC-B1B7-8219859B00A9}" destId="{9EC6F73E-B2C0-47C8-B6D0-695740920EAD}" srcOrd="0" destOrd="0" presId="urn:microsoft.com/office/officeart/2005/8/layout/hierarchy2"/>
    <dgm:cxn modelId="{C7F604C2-D438-4945-8A8C-6B5022752CC5}" type="presParOf" srcId="{6D66BE5F-DCFE-4DAC-B1B7-8219859B00A9}" destId="{0B4E9326-610B-4A6F-83ED-ABC5237D5A41}" srcOrd="1" destOrd="0" presId="urn:microsoft.com/office/officeart/2005/8/layout/hierarchy2"/>
    <dgm:cxn modelId="{2A8EC67F-5169-4473-9586-1211580D60F7}" type="presParOf" srcId="{0B4E9326-610B-4A6F-83ED-ABC5237D5A41}" destId="{7928E9B2-505E-4AB5-8BB3-BE1F9DDD481C}" srcOrd="0" destOrd="0" presId="urn:microsoft.com/office/officeart/2005/8/layout/hierarchy2"/>
    <dgm:cxn modelId="{F7310169-0F4E-4FD0-B5F8-F8492B14AA2A}" type="presParOf" srcId="{7928E9B2-505E-4AB5-8BB3-BE1F9DDD481C}" destId="{8C743719-6B22-4123-9279-DF77015093EF}" srcOrd="0" destOrd="0" presId="urn:microsoft.com/office/officeart/2005/8/layout/hierarchy2"/>
    <dgm:cxn modelId="{5E740945-9167-44A3-A4A4-DBA601908C6D}" type="presParOf" srcId="{0B4E9326-610B-4A6F-83ED-ABC5237D5A41}" destId="{A2EBC094-0ABB-447D-B8F0-059B78E6B8CB}" srcOrd="1" destOrd="0" presId="urn:microsoft.com/office/officeart/2005/8/layout/hierarchy2"/>
    <dgm:cxn modelId="{05CF8DFF-314F-4DE2-B46D-761FABB3814F}" type="presParOf" srcId="{A2EBC094-0ABB-447D-B8F0-059B78E6B8CB}" destId="{AEF197D2-49A5-4ED4-AD7B-D5145C95480C}" srcOrd="0" destOrd="0" presId="urn:microsoft.com/office/officeart/2005/8/layout/hierarchy2"/>
    <dgm:cxn modelId="{DA943DB3-8111-4810-AB88-2554AA18DC76}" type="presParOf" srcId="{A2EBC094-0ABB-447D-B8F0-059B78E6B8CB}" destId="{B82AE2E1-5A82-4E5A-B39C-CAC3BF60E160}" srcOrd="1" destOrd="0" presId="urn:microsoft.com/office/officeart/2005/8/layout/hierarchy2"/>
    <dgm:cxn modelId="{BB6BAECC-309D-4E32-976E-D98201990847}" type="presParOf" srcId="{B82AE2E1-5A82-4E5A-B39C-CAC3BF60E160}" destId="{DE068A68-C3D5-4652-859A-F8F406F5590F}" srcOrd="0" destOrd="0" presId="urn:microsoft.com/office/officeart/2005/8/layout/hierarchy2"/>
    <dgm:cxn modelId="{C61C4B3A-E8B4-4D5F-9BBF-46B4E87FAEE5}" type="presParOf" srcId="{DE068A68-C3D5-4652-859A-F8F406F5590F}" destId="{E3C47DC6-3600-467E-98A1-5B1041A3B9C4}" srcOrd="0" destOrd="0" presId="urn:microsoft.com/office/officeart/2005/8/layout/hierarchy2"/>
    <dgm:cxn modelId="{590B5967-0E95-4F26-ACB2-DA693DC6CA74}" type="presParOf" srcId="{B82AE2E1-5A82-4E5A-B39C-CAC3BF60E160}" destId="{6EED633A-5451-40D9-B716-970AC18AB25A}" srcOrd="1" destOrd="0" presId="urn:microsoft.com/office/officeart/2005/8/layout/hierarchy2"/>
    <dgm:cxn modelId="{21554505-9BB4-4D6A-B746-4EFD7CD9F6AB}" type="presParOf" srcId="{6EED633A-5451-40D9-B716-970AC18AB25A}" destId="{E810D80F-FC30-4084-8E50-9A77984998E7}" srcOrd="0" destOrd="0" presId="urn:microsoft.com/office/officeart/2005/8/layout/hierarchy2"/>
    <dgm:cxn modelId="{08E20899-132B-4464-8EB9-AEC5FE4B0850}" type="presParOf" srcId="{6EED633A-5451-40D9-B716-970AC18AB25A}" destId="{9773B8C6-8710-45D5-86E3-FDADC45A99B8}" srcOrd="1" destOrd="0" presId="urn:microsoft.com/office/officeart/2005/8/layout/hierarchy2"/>
    <dgm:cxn modelId="{971BB647-77E4-4C46-8ED1-98FCE1CB8ECB}" type="presParOf" srcId="{9773B8C6-8710-45D5-86E3-FDADC45A99B8}" destId="{A85B896F-FEC4-47FB-BB9B-1A6C5F63B506}" srcOrd="0" destOrd="0" presId="urn:microsoft.com/office/officeart/2005/8/layout/hierarchy2"/>
    <dgm:cxn modelId="{EE0C8B44-D560-4B36-B169-89F3E358559A}" type="presParOf" srcId="{A85B896F-FEC4-47FB-BB9B-1A6C5F63B506}" destId="{5E4EFF3F-4269-4E79-A3BB-7BB2D617D3D5}" srcOrd="0" destOrd="0" presId="urn:microsoft.com/office/officeart/2005/8/layout/hierarchy2"/>
    <dgm:cxn modelId="{A711A899-7A3C-4FED-B74D-83C37C666DA4}" type="presParOf" srcId="{9773B8C6-8710-45D5-86E3-FDADC45A99B8}" destId="{05B96991-172C-4961-9C6C-0B7D603C8371}" srcOrd="1" destOrd="0" presId="urn:microsoft.com/office/officeart/2005/8/layout/hierarchy2"/>
    <dgm:cxn modelId="{FF0F52D1-4C38-45E3-B2DB-0E68B976248B}" type="presParOf" srcId="{05B96991-172C-4961-9C6C-0B7D603C8371}" destId="{CF2CA6C2-D49D-4B80-B319-38F134F8306F}" srcOrd="0" destOrd="0" presId="urn:microsoft.com/office/officeart/2005/8/layout/hierarchy2"/>
    <dgm:cxn modelId="{4D20A957-C814-4724-ACD1-0703F1AF17A3}" type="presParOf" srcId="{05B96991-172C-4961-9C6C-0B7D603C8371}" destId="{9B7B786B-C675-454E-947E-6DB5A6A681A0}" srcOrd="1" destOrd="0" presId="urn:microsoft.com/office/officeart/2005/8/layout/hierarchy2"/>
    <dgm:cxn modelId="{3CFF5DBE-D3DA-4ACC-8028-9D144A7AE14C}" type="presParOf" srcId="{9B7B786B-C675-454E-947E-6DB5A6A681A0}" destId="{446EF341-3615-4B48-B605-791E91E0E154}" srcOrd="0" destOrd="0" presId="urn:microsoft.com/office/officeart/2005/8/layout/hierarchy2"/>
    <dgm:cxn modelId="{27F5D02D-94CC-4BB3-A1E1-8B04919B6C10}" type="presParOf" srcId="{446EF341-3615-4B48-B605-791E91E0E154}" destId="{A8CB141A-2DDD-48B6-B155-D05B046A9F60}" srcOrd="0" destOrd="0" presId="urn:microsoft.com/office/officeart/2005/8/layout/hierarchy2"/>
    <dgm:cxn modelId="{6BE2832D-0D1C-4F3B-9754-EFBD730CFFC0}" type="presParOf" srcId="{9B7B786B-C675-454E-947E-6DB5A6A681A0}" destId="{0F22364F-6B16-42EF-B3BF-B17DD501EF86}" srcOrd="1" destOrd="0" presId="urn:microsoft.com/office/officeart/2005/8/layout/hierarchy2"/>
    <dgm:cxn modelId="{7177801D-00C6-41DA-9A7C-CD0F4761AFD2}" type="presParOf" srcId="{0F22364F-6B16-42EF-B3BF-B17DD501EF86}" destId="{CB48E1CF-92D3-4DBA-B182-553753A6D5E7}" srcOrd="0" destOrd="0" presId="urn:microsoft.com/office/officeart/2005/8/layout/hierarchy2"/>
    <dgm:cxn modelId="{8A290D2A-049A-479E-A3AD-318FEF3BB343}" type="presParOf" srcId="{0F22364F-6B16-42EF-B3BF-B17DD501EF86}" destId="{E1BF8C2A-BABC-473F-898D-3FA40FCD5B46}" srcOrd="1" destOrd="0" presId="urn:microsoft.com/office/officeart/2005/8/layout/hierarchy2"/>
    <dgm:cxn modelId="{567773B3-903E-46C1-9D2D-6D7729CC7A59}" type="presParOf" srcId="{9773B8C6-8710-45D5-86E3-FDADC45A99B8}" destId="{F81EE2E7-CB48-46F4-9DCD-5944D91DA04D}" srcOrd="2" destOrd="0" presId="urn:microsoft.com/office/officeart/2005/8/layout/hierarchy2"/>
    <dgm:cxn modelId="{29041961-DB84-4416-BDC6-EFA35EDAF7CB}" type="presParOf" srcId="{F81EE2E7-CB48-46F4-9DCD-5944D91DA04D}" destId="{5F0650C6-AA37-43DB-AFEB-17827148534A}" srcOrd="0" destOrd="0" presId="urn:microsoft.com/office/officeart/2005/8/layout/hierarchy2"/>
    <dgm:cxn modelId="{FAD9A2A8-5383-41D2-8D7E-03E7D29917EA}" type="presParOf" srcId="{9773B8C6-8710-45D5-86E3-FDADC45A99B8}" destId="{C79B09B9-A9B0-485E-9812-62B88E433264}" srcOrd="3" destOrd="0" presId="urn:microsoft.com/office/officeart/2005/8/layout/hierarchy2"/>
    <dgm:cxn modelId="{22734E25-6F88-48CB-B8CD-BB797EBD083B}" type="presParOf" srcId="{C79B09B9-A9B0-485E-9812-62B88E433264}" destId="{58B09BCC-C55A-434E-AEE1-B206F2820CB7}" srcOrd="0" destOrd="0" presId="urn:microsoft.com/office/officeart/2005/8/layout/hierarchy2"/>
    <dgm:cxn modelId="{96CA111E-6F20-4EA8-9F11-D257708DACF2}" type="presParOf" srcId="{C79B09B9-A9B0-485E-9812-62B88E433264}" destId="{23861474-1199-4AD6-B645-2AE9BCCA96F5}" srcOrd="1" destOrd="0" presId="urn:microsoft.com/office/officeart/2005/8/layout/hierarchy2"/>
    <dgm:cxn modelId="{7A87BF94-EE00-4126-A1A8-5F7749C9326B}" type="presParOf" srcId="{23861474-1199-4AD6-B645-2AE9BCCA96F5}" destId="{EDDFC127-2F0B-4804-85BF-370B05B37211}" srcOrd="0" destOrd="0" presId="urn:microsoft.com/office/officeart/2005/8/layout/hierarchy2"/>
    <dgm:cxn modelId="{EAD9542F-4178-4330-86D5-9392F19193F7}" type="presParOf" srcId="{EDDFC127-2F0B-4804-85BF-370B05B37211}" destId="{A10B11F5-2B46-4BAE-A02B-65869332BDFC}" srcOrd="0" destOrd="0" presId="urn:microsoft.com/office/officeart/2005/8/layout/hierarchy2"/>
    <dgm:cxn modelId="{A5919F92-ECF4-4281-B0A4-65222285CFF5}" type="presParOf" srcId="{23861474-1199-4AD6-B645-2AE9BCCA96F5}" destId="{07F8F639-87A9-4CD8-A1AA-E0C742BDE9B5}" srcOrd="1" destOrd="0" presId="urn:microsoft.com/office/officeart/2005/8/layout/hierarchy2"/>
    <dgm:cxn modelId="{228AFD0F-4240-4F64-88C6-26E3FA5A30BF}" type="presParOf" srcId="{07F8F639-87A9-4CD8-A1AA-E0C742BDE9B5}" destId="{FD192BEA-B2DE-423B-82B4-67AC1EA030A1}" srcOrd="0" destOrd="0" presId="urn:microsoft.com/office/officeart/2005/8/layout/hierarchy2"/>
    <dgm:cxn modelId="{212384E0-6ABE-4267-AE71-4524F4C8AE86}" type="presParOf" srcId="{07F8F639-87A9-4CD8-A1AA-E0C742BDE9B5}" destId="{0C5B50AC-9D21-4FAE-BB97-73B2D7AA6B16}" srcOrd="1" destOrd="0" presId="urn:microsoft.com/office/officeart/2005/8/layout/hierarchy2"/>
    <dgm:cxn modelId="{D65375DF-65D7-4CFB-9079-05C72E8477DC}" type="presParOf" srcId="{9773B8C6-8710-45D5-86E3-FDADC45A99B8}" destId="{62CB20DC-AA08-4852-B2CE-08883876E3ED}" srcOrd="4" destOrd="0" presId="urn:microsoft.com/office/officeart/2005/8/layout/hierarchy2"/>
    <dgm:cxn modelId="{070CDEE3-BE62-402F-94AF-5B6F385FE91D}" type="presParOf" srcId="{62CB20DC-AA08-4852-B2CE-08883876E3ED}" destId="{52534645-4EE6-465A-A988-FD77A81B5779}" srcOrd="0" destOrd="0" presId="urn:microsoft.com/office/officeart/2005/8/layout/hierarchy2"/>
    <dgm:cxn modelId="{2C93B4D5-30A8-4D61-877B-EE0F00345378}" type="presParOf" srcId="{9773B8C6-8710-45D5-86E3-FDADC45A99B8}" destId="{BB033E65-DE84-4C3E-BA54-E6B4C5395C23}" srcOrd="5" destOrd="0" presId="urn:microsoft.com/office/officeart/2005/8/layout/hierarchy2"/>
    <dgm:cxn modelId="{7574A3CA-F91A-4C26-82CF-1B6C579CEA24}" type="presParOf" srcId="{BB033E65-DE84-4C3E-BA54-E6B4C5395C23}" destId="{F9982E8A-4366-474E-A6E4-405EA674E38A}" srcOrd="0" destOrd="0" presId="urn:microsoft.com/office/officeart/2005/8/layout/hierarchy2"/>
    <dgm:cxn modelId="{28A1C44C-6995-4401-BB37-B019028B16CC}" type="presParOf" srcId="{BB033E65-DE84-4C3E-BA54-E6B4C5395C23}" destId="{CC6259C3-BDAE-459B-B0CC-6870AF107370}" srcOrd="1" destOrd="0" presId="urn:microsoft.com/office/officeart/2005/8/layout/hierarchy2"/>
    <dgm:cxn modelId="{1E2FDED2-36D6-4BCF-9011-615878E07A23}" type="presParOf" srcId="{CC6259C3-BDAE-459B-B0CC-6870AF107370}" destId="{7013B8CE-3C2B-44D6-9DA7-88B743E9E445}" srcOrd="0" destOrd="0" presId="urn:microsoft.com/office/officeart/2005/8/layout/hierarchy2"/>
    <dgm:cxn modelId="{E1458B81-AF4F-4336-A07D-F4A615E8A7F7}" type="presParOf" srcId="{7013B8CE-3C2B-44D6-9DA7-88B743E9E445}" destId="{9DA882EE-0A21-4EA6-B31C-42E6FA1FB387}" srcOrd="0" destOrd="0" presId="urn:microsoft.com/office/officeart/2005/8/layout/hierarchy2"/>
    <dgm:cxn modelId="{151653C1-0055-4476-BD2C-87C3A7245B68}" type="presParOf" srcId="{CC6259C3-BDAE-459B-B0CC-6870AF107370}" destId="{87855394-BFFF-4A72-9799-BC680A172659}" srcOrd="1" destOrd="0" presId="urn:microsoft.com/office/officeart/2005/8/layout/hierarchy2"/>
    <dgm:cxn modelId="{50A3FDE5-16B7-4F30-A9B8-C5F6CB21EAFB}" type="presParOf" srcId="{87855394-BFFF-4A72-9799-BC680A172659}" destId="{BEF64EF6-376B-42BD-BD66-25D6F17E3FB8}" srcOrd="0" destOrd="0" presId="urn:microsoft.com/office/officeart/2005/8/layout/hierarchy2"/>
    <dgm:cxn modelId="{D0A3132F-4E1A-45F8-AF60-99BA18AECF45}" type="presParOf" srcId="{87855394-BFFF-4A72-9799-BC680A172659}" destId="{3E1946D2-9438-4F8E-B205-316E3F715371}" srcOrd="1" destOrd="0" presId="urn:microsoft.com/office/officeart/2005/8/layout/hierarchy2"/>
    <dgm:cxn modelId="{B60260A9-8E57-4AD7-8108-FD80C4B36621}" type="presParOf" srcId="{0B4E9326-610B-4A6F-83ED-ABC5237D5A41}" destId="{5768FEAC-C8BB-45CE-8F1B-F628AFBC656F}" srcOrd="2" destOrd="0" presId="urn:microsoft.com/office/officeart/2005/8/layout/hierarchy2"/>
    <dgm:cxn modelId="{3E859F54-D804-45A0-9298-B7BE63457B67}" type="presParOf" srcId="{5768FEAC-C8BB-45CE-8F1B-F628AFBC656F}" destId="{56DE23F2-17EA-48AB-AC5B-CAD591EFEC22}" srcOrd="0" destOrd="0" presId="urn:microsoft.com/office/officeart/2005/8/layout/hierarchy2"/>
    <dgm:cxn modelId="{3778E171-DC45-42B7-8DD1-425B90DE0E65}" type="presParOf" srcId="{0B4E9326-610B-4A6F-83ED-ABC5237D5A41}" destId="{D74415F6-CBC8-416E-AEE6-B49B1DC68A9B}" srcOrd="3" destOrd="0" presId="urn:microsoft.com/office/officeart/2005/8/layout/hierarchy2"/>
    <dgm:cxn modelId="{7442F23B-0D15-4865-8FFB-97CC07F7D2B3}" type="presParOf" srcId="{D74415F6-CBC8-416E-AEE6-B49B1DC68A9B}" destId="{465AA8D4-13BF-4568-922E-2B8698818264}" srcOrd="0" destOrd="0" presId="urn:microsoft.com/office/officeart/2005/8/layout/hierarchy2"/>
    <dgm:cxn modelId="{6C1C34DE-974E-4379-8ED3-C9701C8F3FB5}" type="presParOf" srcId="{D74415F6-CBC8-416E-AEE6-B49B1DC68A9B}" destId="{767E2FFF-2284-463B-BD01-AE219B8BF727}" srcOrd="1" destOrd="0" presId="urn:microsoft.com/office/officeart/2005/8/layout/hierarchy2"/>
    <dgm:cxn modelId="{E3FE7471-F3A5-4345-A043-0FE34649B234}" type="presParOf" srcId="{767E2FFF-2284-463B-BD01-AE219B8BF727}" destId="{0A49F8BD-57E2-48C6-9093-16815E4FB2D6}" srcOrd="0" destOrd="0" presId="urn:microsoft.com/office/officeart/2005/8/layout/hierarchy2"/>
    <dgm:cxn modelId="{9D7A444B-B0A0-439D-B953-F041E486199F}" type="presParOf" srcId="{0A49F8BD-57E2-48C6-9093-16815E4FB2D6}" destId="{C9B5FC8E-0DB5-4265-9ABD-495F54FB6448}" srcOrd="0" destOrd="0" presId="urn:microsoft.com/office/officeart/2005/8/layout/hierarchy2"/>
    <dgm:cxn modelId="{8B72E63F-5139-43D8-8ADB-6E27A91293E1}" type="presParOf" srcId="{767E2FFF-2284-463B-BD01-AE219B8BF727}" destId="{64E82396-FE13-46F5-8CF5-D0B7AA1BC43E}" srcOrd="1" destOrd="0" presId="urn:microsoft.com/office/officeart/2005/8/layout/hierarchy2"/>
    <dgm:cxn modelId="{2AF2E56D-B275-44EF-A609-803A5934C2EC}" type="presParOf" srcId="{64E82396-FE13-46F5-8CF5-D0B7AA1BC43E}" destId="{1252B75E-A12D-4D43-A190-EF62EE38D68B}" srcOrd="0" destOrd="0" presId="urn:microsoft.com/office/officeart/2005/8/layout/hierarchy2"/>
    <dgm:cxn modelId="{549D681C-916F-41ED-9EEA-8701280E8403}" type="presParOf" srcId="{64E82396-FE13-46F5-8CF5-D0B7AA1BC43E}" destId="{2BF43FCE-107D-4F2B-8238-7CBE6684E09B}" srcOrd="1" destOrd="0" presId="urn:microsoft.com/office/officeart/2005/8/layout/hierarchy2"/>
    <dgm:cxn modelId="{2453B23A-BBFE-4233-930D-95897CFCEFD4}" type="presParOf" srcId="{2BF43FCE-107D-4F2B-8238-7CBE6684E09B}" destId="{C735A973-93C5-4865-9DFC-2FA4AB703DC1}" srcOrd="0" destOrd="0" presId="urn:microsoft.com/office/officeart/2005/8/layout/hierarchy2"/>
    <dgm:cxn modelId="{B3AB59AB-EA9B-4F89-A0E1-225BE91A424D}" type="presParOf" srcId="{C735A973-93C5-4865-9DFC-2FA4AB703DC1}" destId="{D7FED7DE-56D2-49D2-842F-93C213D69139}" srcOrd="0" destOrd="0" presId="urn:microsoft.com/office/officeart/2005/8/layout/hierarchy2"/>
    <dgm:cxn modelId="{3F49EC63-46CE-4F88-AEFC-1456E7BC79DC}" type="presParOf" srcId="{2BF43FCE-107D-4F2B-8238-7CBE6684E09B}" destId="{4A7B7FBE-7142-4D2E-A3BE-C8732139C2FC}" srcOrd="1" destOrd="0" presId="urn:microsoft.com/office/officeart/2005/8/layout/hierarchy2"/>
    <dgm:cxn modelId="{24651C96-013B-406C-B71C-FEC89DF9CB22}" type="presParOf" srcId="{4A7B7FBE-7142-4D2E-A3BE-C8732139C2FC}" destId="{58250C4B-57FD-4562-A0DF-9F9812108BE4}" srcOrd="0" destOrd="0" presId="urn:microsoft.com/office/officeart/2005/8/layout/hierarchy2"/>
    <dgm:cxn modelId="{EBE8BEC6-DB0E-4206-8429-CC19445781A3}" type="presParOf" srcId="{4A7B7FBE-7142-4D2E-A3BE-C8732139C2FC}" destId="{6973833F-70A6-4437-85E0-BC130963A1AA}" srcOrd="1" destOrd="0" presId="urn:microsoft.com/office/officeart/2005/8/layout/hierarchy2"/>
    <dgm:cxn modelId="{335DFC88-9B74-41B1-8664-D42991D55FA6}" type="presParOf" srcId="{6973833F-70A6-4437-85E0-BC130963A1AA}" destId="{49686D56-7A0B-4A0E-92F6-ECDE0B667366}" srcOrd="0" destOrd="0" presId="urn:microsoft.com/office/officeart/2005/8/layout/hierarchy2"/>
    <dgm:cxn modelId="{B7C49984-313B-4B15-B83F-CE569AB4C1A6}" type="presParOf" srcId="{49686D56-7A0B-4A0E-92F6-ECDE0B667366}" destId="{B51C3403-A245-4987-8528-FC5A1135AEA2}" srcOrd="0" destOrd="0" presId="urn:microsoft.com/office/officeart/2005/8/layout/hierarchy2"/>
    <dgm:cxn modelId="{4BAA1D1A-0853-4DA6-BA6C-4EB460AA68A9}" type="presParOf" srcId="{6973833F-70A6-4437-85E0-BC130963A1AA}" destId="{8FBB46B7-7BE0-4972-9E71-11898FCC16E0}" srcOrd="1" destOrd="0" presId="urn:microsoft.com/office/officeart/2005/8/layout/hierarchy2"/>
    <dgm:cxn modelId="{7582E50C-76AB-4B25-922C-AE05731B43C6}" type="presParOf" srcId="{8FBB46B7-7BE0-4972-9E71-11898FCC16E0}" destId="{2AD9BC32-EAB8-4BB2-9E91-676D3B47C253}" srcOrd="0" destOrd="0" presId="urn:microsoft.com/office/officeart/2005/8/layout/hierarchy2"/>
    <dgm:cxn modelId="{C880FE47-B32E-44BA-84CE-6F86762CA111}" type="presParOf" srcId="{8FBB46B7-7BE0-4972-9E71-11898FCC16E0}" destId="{34B576A0-5239-4B03-80BE-63FAF00A0D08}" srcOrd="1" destOrd="0" presId="urn:microsoft.com/office/officeart/2005/8/layout/hierarchy2"/>
    <dgm:cxn modelId="{D8DC4D01-B573-4E5A-B2C5-C3291A471EB7}" type="presParOf" srcId="{0B4E9326-610B-4A6F-83ED-ABC5237D5A41}" destId="{543EA931-6BB8-4F09-A0FE-B01EDC61EC7D}" srcOrd="4" destOrd="0" presId="urn:microsoft.com/office/officeart/2005/8/layout/hierarchy2"/>
    <dgm:cxn modelId="{AACBBBB6-C963-43F7-ABCA-48192861EEC7}" type="presParOf" srcId="{543EA931-6BB8-4F09-A0FE-B01EDC61EC7D}" destId="{EB453F24-59B1-404F-8FE4-C31E3D8A8D26}" srcOrd="0" destOrd="0" presId="urn:microsoft.com/office/officeart/2005/8/layout/hierarchy2"/>
    <dgm:cxn modelId="{332BB05E-9101-406B-9743-220DCA572AFB}" type="presParOf" srcId="{0B4E9326-610B-4A6F-83ED-ABC5237D5A41}" destId="{AB2DA1CC-2574-476F-8EE0-7F9237B3DF8A}" srcOrd="5" destOrd="0" presId="urn:microsoft.com/office/officeart/2005/8/layout/hierarchy2"/>
    <dgm:cxn modelId="{9B49F197-345F-47F9-A2FD-6DF9C9062421}" type="presParOf" srcId="{AB2DA1CC-2574-476F-8EE0-7F9237B3DF8A}" destId="{85771C59-CCCB-44F5-85CA-43B918BA90EB}" srcOrd="0" destOrd="0" presId="urn:microsoft.com/office/officeart/2005/8/layout/hierarchy2"/>
    <dgm:cxn modelId="{3F67D495-BE35-4A0D-BBC6-EF39895FA962}" type="presParOf" srcId="{AB2DA1CC-2574-476F-8EE0-7F9237B3DF8A}" destId="{DB9B4C49-E7C2-411D-89C0-E89A86D97C1F}" srcOrd="1" destOrd="0" presId="urn:microsoft.com/office/officeart/2005/8/layout/hierarchy2"/>
    <dgm:cxn modelId="{376F99FF-AD19-4908-BD55-1BDD6DB4EE0D}" type="presParOf" srcId="{DB9B4C49-E7C2-411D-89C0-E89A86D97C1F}" destId="{81FF7964-0860-4712-85EA-D4B7E9B65B59}" srcOrd="0" destOrd="0" presId="urn:microsoft.com/office/officeart/2005/8/layout/hierarchy2"/>
    <dgm:cxn modelId="{3C36F145-0A3C-4A9E-9E67-BD0350D823E5}" type="presParOf" srcId="{81FF7964-0860-4712-85EA-D4B7E9B65B59}" destId="{77D26A77-FEF5-4809-8C73-58648CD28F60}" srcOrd="0" destOrd="0" presId="urn:microsoft.com/office/officeart/2005/8/layout/hierarchy2"/>
    <dgm:cxn modelId="{E1346A9D-CE3C-409E-AB4F-74E479196149}" type="presParOf" srcId="{DB9B4C49-E7C2-411D-89C0-E89A86D97C1F}" destId="{D0C600DD-2D75-41E8-A704-833E8730EEF4}" srcOrd="1" destOrd="0" presId="urn:microsoft.com/office/officeart/2005/8/layout/hierarchy2"/>
    <dgm:cxn modelId="{9F57E60F-4837-443D-AAFF-A08B9D67E24E}" type="presParOf" srcId="{D0C600DD-2D75-41E8-A704-833E8730EEF4}" destId="{42863F91-15F7-4734-A863-36656986663A}" srcOrd="0" destOrd="0" presId="urn:microsoft.com/office/officeart/2005/8/layout/hierarchy2"/>
    <dgm:cxn modelId="{853F772D-1BA0-4C2A-8EDA-B4EDF117183D}" type="presParOf" srcId="{D0C600DD-2D75-41E8-A704-833E8730EEF4}" destId="{18575C4D-E34C-4EDF-9CC5-DBF9CA363231}" srcOrd="1" destOrd="0" presId="urn:microsoft.com/office/officeart/2005/8/layout/hierarchy2"/>
    <dgm:cxn modelId="{ED8C3C06-F0CB-40D3-98CA-CE16D175B4F0}" type="presParOf" srcId="{18575C4D-E34C-4EDF-9CC5-DBF9CA363231}" destId="{356D2530-8171-4F59-A633-CA1FC5314046}" srcOrd="0" destOrd="0" presId="urn:microsoft.com/office/officeart/2005/8/layout/hierarchy2"/>
    <dgm:cxn modelId="{F59ED6B9-2E43-4EDA-99AD-95CDC0B7DE81}" type="presParOf" srcId="{356D2530-8171-4F59-A633-CA1FC5314046}" destId="{3361EFDC-6D95-45E7-8417-9305B349A21C}" srcOrd="0" destOrd="0" presId="urn:microsoft.com/office/officeart/2005/8/layout/hierarchy2"/>
    <dgm:cxn modelId="{2F9CBE74-6296-4A4E-AF20-414E0A3E5D0E}" type="presParOf" srcId="{18575C4D-E34C-4EDF-9CC5-DBF9CA363231}" destId="{7490072F-6134-47A0-A313-2202E10A0BD2}" srcOrd="1" destOrd="0" presId="urn:microsoft.com/office/officeart/2005/8/layout/hierarchy2"/>
    <dgm:cxn modelId="{A5591239-E692-4AA5-BBB3-0CDA57E4889A}" type="presParOf" srcId="{7490072F-6134-47A0-A313-2202E10A0BD2}" destId="{084BADA0-309E-4DB9-A293-BA639D7E6A09}" srcOrd="0" destOrd="0" presId="urn:microsoft.com/office/officeart/2005/8/layout/hierarchy2"/>
    <dgm:cxn modelId="{5641ABDD-0339-48C8-B2F2-615800D6C1B2}" type="presParOf" srcId="{7490072F-6134-47A0-A313-2202E10A0BD2}" destId="{A9167BA2-B4C8-4A41-BA82-67E0063322EC}" srcOrd="1" destOrd="0" presId="urn:microsoft.com/office/officeart/2005/8/layout/hierarchy2"/>
    <dgm:cxn modelId="{A0705F6F-1758-4921-A03A-82D5869560A1}" type="presParOf" srcId="{A9167BA2-B4C8-4A41-BA82-67E0063322EC}" destId="{58988B7F-9D72-4ABB-889B-4561E16C62B7}" srcOrd="0" destOrd="0" presId="urn:microsoft.com/office/officeart/2005/8/layout/hierarchy2"/>
    <dgm:cxn modelId="{EBE84879-F5CF-4057-8082-CF3611684DF8}" type="presParOf" srcId="{58988B7F-9D72-4ABB-889B-4561E16C62B7}" destId="{552BAF4C-1229-46A8-A19A-94AD10E2C0E4}" srcOrd="0" destOrd="0" presId="urn:microsoft.com/office/officeart/2005/8/layout/hierarchy2"/>
    <dgm:cxn modelId="{8F95B948-4E0F-44D6-A9C5-283B3F79B6E0}" type="presParOf" srcId="{A9167BA2-B4C8-4A41-BA82-67E0063322EC}" destId="{64892983-A601-4D26-B39E-95C777E4AB5B}" srcOrd="1" destOrd="0" presId="urn:microsoft.com/office/officeart/2005/8/layout/hierarchy2"/>
    <dgm:cxn modelId="{0303C1C6-99D8-408E-899B-663DD3FB113F}" type="presParOf" srcId="{64892983-A601-4D26-B39E-95C777E4AB5B}" destId="{71DB814D-7806-479D-B9F0-F40739088FBD}" srcOrd="0" destOrd="0" presId="urn:microsoft.com/office/officeart/2005/8/layout/hierarchy2"/>
    <dgm:cxn modelId="{0AA1A508-1ACD-4F18-BC18-38D2791406E7}" type="presParOf" srcId="{64892983-A601-4D26-B39E-95C777E4AB5B}" destId="{DB2CD823-FEA3-4009-8DD4-05152D6C25D0}" srcOrd="1" destOrd="0" presId="urn:microsoft.com/office/officeart/2005/8/layout/hierarchy2"/>
    <dgm:cxn modelId="{EFF405E3-E9CD-48F0-AA0A-6BF1EF7FA7FA}" type="presParOf" srcId="{DB2CD823-FEA3-4009-8DD4-05152D6C25D0}" destId="{5C455550-F8FF-4F25-8E58-1CE75CF8DB92}" srcOrd="0" destOrd="0" presId="urn:microsoft.com/office/officeart/2005/8/layout/hierarchy2"/>
    <dgm:cxn modelId="{59067C5B-FC69-4890-B71C-93AD5EC68A0E}" type="presParOf" srcId="{5C455550-F8FF-4F25-8E58-1CE75CF8DB92}" destId="{D873BA14-1509-4F4B-8CDD-E7ADED10DAA2}" srcOrd="0" destOrd="0" presId="urn:microsoft.com/office/officeart/2005/8/layout/hierarchy2"/>
    <dgm:cxn modelId="{9871819C-14E4-4828-A85F-210CBBF80F00}" type="presParOf" srcId="{DB2CD823-FEA3-4009-8DD4-05152D6C25D0}" destId="{C412A213-AA5F-43EA-BCF9-A4EA7176118F}" srcOrd="1" destOrd="0" presId="urn:microsoft.com/office/officeart/2005/8/layout/hierarchy2"/>
    <dgm:cxn modelId="{B1BF6725-8F46-4F21-B2B0-29406D1F49BB}" type="presParOf" srcId="{C412A213-AA5F-43EA-BCF9-A4EA7176118F}" destId="{45EA8B17-7DDA-4978-9752-7BA3C2F0A9EA}" srcOrd="0" destOrd="0" presId="urn:microsoft.com/office/officeart/2005/8/layout/hierarchy2"/>
    <dgm:cxn modelId="{705B1C13-453C-4F87-BD28-537AABAF8FE5}" type="presParOf" srcId="{C412A213-AA5F-43EA-BCF9-A4EA7176118F}" destId="{D5756437-2B17-487D-8323-E5FE2A1F147F}" srcOrd="1" destOrd="0" presId="urn:microsoft.com/office/officeart/2005/8/layout/hierarchy2"/>
    <dgm:cxn modelId="{B01A772F-1B25-4A2A-8998-46B5A34A6347}" type="presParOf" srcId="{0B4E9326-610B-4A6F-83ED-ABC5237D5A41}" destId="{EB648750-7D7C-48E5-A63F-4656725A35A6}" srcOrd="6" destOrd="0" presId="urn:microsoft.com/office/officeart/2005/8/layout/hierarchy2"/>
    <dgm:cxn modelId="{90A226E9-D66B-4989-98E0-D6999C65481F}" type="presParOf" srcId="{EB648750-7D7C-48E5-A63F-4656725A35A6}" destId="{78F6B0DD-64DD-46C4-97D1-80A272C14DC0}" srcOrd="0" destOrd="0" presId="urn:microsoft.com/office/officeart/2005/8/layout/hierarchy2"/>
    <dgm:cxn modelId="{007E9D60-82B0-4725-8551-B96F0FEA9100}" type="presParOf" srcId="{0B4E9326-610B-4A6F-83ED-ABC5237D5A41}" destId="{DA29CCE2-8B40-409A-A732-7340FB16A25D}" srcOrd="7" destOrd="0" presId="urn:microsoft.com/office/officeart/2005/8/layout/hierarchy2"/>
    <dgm:cxn modelId="{C6F4D0D7-641C-4F68-955C-0254A4FD34D1}" type="presParOf" srcId="{DA29CCE2-8B40-409A-A732-7340FB16A25D}" destId="{B34BBAA9-171E-450C-A2D5-8FC0F0F1778C}" srcOrd="0" destOrd="0" presId="urn:microsoft.com/office/officeart/2005/8/layout/hierarchy2"/>
    <dgm:cxn modelId="{67460A45-2F8B-4CE3-85FF-651EB77C3B04}" type="presParOf" srcId="{DA29CCE2-8B40-409A-A732-7340FB16A25D}" destId="{457BBB84-4C50-4AA3-88A5-D16025B24464}" srcOrd="1" destOrd="0" presId="urn:microsoft.com/office/officeart/2005/8/layout/hierarchy2"/>
    <dgm:cxn modelId="{22055A66-613E-4250-9A27-A3A067DB582E}" type="presParOf" srcId="{457BBB84-4C50-4AA3-88A5-D16025B24464}" destId="{CFAD4A39-C187-4512-8DC2-334E40447141}" srcOrd="0" destOrd="0" presId="urn:microsoft.com/office/officeart/2005/8/layout/hierarchy2"/>
    <dgm:cxn modelId="{D41CC519-8471-4A8E-9FB5-F2F030830AFA}" type="presParOf" srcId="{CFAD4A39-C187-4512-8DC2-334E40447141}" destId="{9DEBDDBC-2023-4F74-B96F-8304882978F5}" srcOrd="0" destOrd="0" presId="urn:microsoft.com/office/officeart/2005/8/layout/hierarchy2"/>
    <dgm:cxn modelId="{3CDFB513-1F74-4BDA-8F0C-2430644C6753}" type="presParOf" srcId="{457BBB84-4C50-4AA3-88A5-D16025B24464}" destId="{0BA75A48-3072-4B29-B860-EA4077E17118}" srcOrd="1" destOrd="0" presId="urn:microsoft.com/office/officeart/2005/8/layout/hierarchy2"/>
    <dgm:cxn modelId="{56DC2306-2F17-442A-B94A-96A85CF1375C}" type="presParOf" srcId="{0BA75A48-3072-4B29-B860-EA4077E17118}" destId="{353EA49C-B044-4126-AD0F-05C18EE027EF}" srcOrd="0" destOrd="0" presId="urn:microsoft.com/office/officeart/2005/8/layout/hierarchy2"/>
    <dgm:cxn modelId="{406EE5E3-435C-40AD-836E-29E23B4040EC}" type="presParOf" srcId="{0BA75A48-3072-4B29-B860-EA4077E17118}" destId="{8F8AD45D-3449-4058-8A73-60DB1FB29264}" srcOrd="1" destOrd="0" presId="urn:microsoft.com/office/officeart/2005/8/layout/hierarchy2"/>
    <dgm:cxn modelId="{B62018E0-F778-414C-9C2D-DC5CB5BB51F5}" type="presParOf" srcId="{8F8AD45D-3449-4058-8A73-60DB1FB29264}" destId="{44136471-B1BA-4AD5-9057-2726E552CDAD}" srcOrd="0" destOrd="0" presId="urn:microsoft.com/office/officeart/2005/8/layout/hierarchy2"/>
    <dgm:cxn modelId="{8F46D670-5308-411E-9A9D-FB80303DDF08}" type="presParOf" srcId="{44136471-B1BA-4AD5-9057-2726E552CDAD}" destId="{F9791E34-7153-4390-BDF3-220E816C3D65}" srcOrd="0" destOrd="0" presId="urn:microsoft.com/office/officeart/2005/8/layout/hierarchy2"/>
    <dgm:cxn modelId="{6CE0C029-E1F2-494A-9918-5C96733BA11E}" type="presParOf" srcId="{8F8AD45D-3449-4058-8A73-60DB1FB29264}" destId="{4508F50D-1E55-4792-B9E2-3C757BB0BBF2}" srcOrd="1" destOrd="0" presId="urn:microsoft.com/office/officeart/2005/8/layout/hierarchy2"/>
    <dgm:cxn modelId="{1C0BABF8-BB2E-4D61-9FC0-5773B1EC6D3E}" type="presParOf" srcId="{4508F50D-1E55-4792-B9E2-3C757BB0BBF2}" destId="{55ED9F48-D02B-412D-9A30-F47E5D4827EF}" srcOrd="0" destOrd="0" presId="urn:microsoft.com/office/officeart/2005/8/layout/hierarchy2"/>
    <dgm:cxn modelId="{7A986E14-568C-40F8-8885-427F9781E804}" type="presParOf" srcId="{4508F50D-1E55-4792-B9E2-3C757BB0BBF2}" destId="{62A7A0BB-3FD3-4656-83D0-862C8D466BD8}" srcOrd="1" destOrd="0" presId="urn:microsoft.com/office/officeart/2005/8/layout/hierarchy2"/>
    <dgm:cxn modelId="{D8C953E3-8E26-4702-92C3-97217287152F}" type="presParOf" srcId="{62A7A0BB-3FD3-4656-83D0-862C8D466BD8}" destId="{601A4BD6-5D07-4C9D-B089-9B5DEA104999}" srcOrd="0" destOrd="0" presId="urn:microsoft.com/office/officeart/2005/8/layout/hierarchy2"/>
    <dgm:cxn modelId="{36E496DA-8668-44CE-91FD-970C77EB1A64}" type="presParOf" srcId="{601A4BD6-5D07-4C9D-B089-9B5DEA104999}" destId="{C753B5C4-C746-4820-9E0B-BF1FFEDCB594}" srcOrd="0" destOrd="0" presId="urn:microsoft.com/office/officeart/2005/8/layout/hierarchy2"/>
    <dgm:cxn modelId="{E6716AFB-ED4F-4DA6-871F-3A816D2C62EC}" type="presParOf" srcId="{62A7A0BB-3FD3-4656-83D0-862C8D466BD8}" destId="{D768A071-6681-464B-BAB9-9217AB97C81F}" srcOrd="1" destOrd="0" presId="urn:microsoft.com/office/officeart/2005/8/layout/hierarchy2"/>
    <dgm:cxn modelId="{7272B051-D7BF-4E18-89C7-A677DA771116}" type="presParOf" srcId="{D768A071-6681-464B-BAB9-9217AB97C81F}" destId="{B43E7312-FCAF-4588-B1A0-D92DFBB2D305}" srcOrd="0" destOrd="0" presId="urn:microsoft.com/office/officeart/2005/8/layout/hierarchy2"/>
    <dgm:cxn modelId="{10715A95-F164-46FF-B9C4-C53B07EFA2D9}" type="presParOf" srcId="{D768A071-6681-464B-BAB9-9217AB97C81F}" destId="{8A0D4692-2E48-46DD-8FD4-67FE414264BF}" srcOrd="1" destOrd="0" presId="urn:microsoft.com/office/officeart/2005/8/layout/hierarchy2"/>
    <dgm:cxn modelId="{D96F8841-A0BF-40C1-B1F3-EB6601B5B4A9}" type="presParOf" srcId="{8A0D4692-2E48-46DD-8FD4-67FE414264BF}" destId="{5379D2A0-548F-4E54-A8F0-6CF33C7E2972}" srcOrd="0" destOrd="0" presId="urn:microsoft.com/office/officeart/2005/8/layout/hierarchy2"/>
    <dgm:cxn modelId="{543F97BE-898D-4235-9E36-A7CE8876F9FA}" type="presParOf" srcId="{5379D2A0-548F-4E54-A8F0-6CF33C7E2972}" destId="{B93AEB1A-7346-4C56-8C32-9BB6C4EFCC5C}" srcOrd="0" destOrd="0" presId="urn:microsoft.com/office/officeart/2005/8/layout/hierarchy2"/>
    <dgm:cxn modelId="{A5766D69-9931-4220-BEA9-2629498FB8EA}" type="presParOf" srcId="{8A0D4692-2E48-46DD-8FD4-67FE414264BF}" destId="{28AE3877-9E98-46E7-A3DB-9E65D2E788CB}" srcOrd="1" destOrd="0" presId="urn:microsoft.com/office/officeart/2005/8/layout/hierarchy2"/>
    <dgm:cxn modelId="{66CE849F-C1AE-4715-BB1F-2304BC09CB59}" type="presParOf" srcId="{28AE3877-9E98-46E7-A3DB-9E65D2E788CB}" destId="{1CBAB0F7-6227-49D8-B8AA-E5F13C3DD4FA}" srcOrd="0" destOrd="0" presId="urn:microsoft.com/office/officeart/2005/8/layout/hierarchy2"/>
    <dgm:cxn modelId="{640D78D1-06E8-4FE8-8186-F15AE091CF92}" type="presParOf" srcId="{28AE3877-9E98-46E7-A3DB-9E65D2E788CB}" destId="{186401E7-0A15-4586-9D1A-7E4359F6DD4D}" srcOrd="1" destOrd="0" presId="urn:microsoft.com/office/officeart/2005/8/layout/hierarchy2"/>
    <dgm:cxn modelId="{95E136EE-8B31-47A1-A66E-40A025B2918E}" type="presParOf" srcId="{186401E7-0A15-4586-9D1A-7E4359F6DD4D}" destId="{7ED5ECDD-7010-451D-98E3-E5A13AE9E41C}" srcOrd="0" destOrd="0" presId="urn:microsoft.com/office/officeart/2005/8/layout/hierarchy2"/>
    <dgm:cxn modelId="{FE0B5AFD-4B9D-46D7-A540-B07F271C4383}" type="presParOf" srcId="{7ED5ECDD-7010-451D-98E3-E5A13AE9E41C}" destId="{C5E9BF60-D06D-4ECE-812D-A914921D5562}" srcOrd="0" destOrd="0" presId="urn:microsoft.com/office/officeart/2005/8/layout/hierarchy2"/>
    <dgm:cxn modelId="{BA9D18E1-4C23-446F-9DAA-D7CC52A1FCBB}" type="presParOf" srcId="{186401E7-0A15-4586-9D1A-7E4359F6DD4D}" destId="{C6F28BCE-67AE-4006-B9B5-3B232A7BF162}" srcOrd="1" destOrd="0" presId="urn:microsoft.com/office/officeart/2005/8/layout/hierarchy2"/>
    <dgm:cxn modelId="{0DA2D2A6-EE1F-4BBD-B6F1-A2DFE495A647}" type="presParOf" srcId="{C6F28BCE-67AE-4006-B9B5-3B232A7BF162}" destId="{9F92C593-0CAE-4B87-9F5C-02323931B6D1}" srcOrd="0" destOrd="0" presId="urn:microsoft.com/office/officeart/2005/8/layout/hierarchy2"/>
    <dgm:cxn modelId="{29400CE3-B328-414C-83B6-418CA3982FCB}" type="presParOf" srcId="{C6F28BCE-67AE-4006-B9B5-3B232A7BF162}" destId="{939B0447-32DE-4FB3-9118-680F335AA06D}" srcOrd="1" destOrd="0" presId="urn:microsoft.com/office/officeart/2005/8/layout/hierarchy2"/>
    <dgm:cxn modelId="{8BB89404-EADD-48D3-B2C5-3DB7051521AB}" type="presParOf" srcId="{0B4E9326-610B-4A6F-83ED-ABC5237D5A41}" destId="{FC4AE56A-B87E-4E84-BC65-4FB363F60B95}" srcOrd="8" destOrd="0" presId="urn:microsoft.com/office/officeart/2005/8/layout/hierarchy2"/>
    <dgm:cxn modelId="{EAB25826-4C0C-4D67-93B0-74326F1FF781}" type="presParOf" srcId="{FC4AE56A-B87E-4E84-BC65-4FB363F60B95}" destId="{FA8ECB50-DA57-44E6-8CFC-540C42513360}" srcOrd="0" destOrd="0" presId="urn:microsoft.com/office/officeart/2005/8/layout/hierarchy2"/>
    <dgm:cxn modelId="{4885861E-F64F-4FFA-AB28-3A7BEB50C6C6}" type="presParOf" srcId="{0B4E9326-610B-4A6F-83ED-ABC5237D5A41}" destId="{F30396C0-7EF3-4F95-A422-63060AE1BBEB}" srcOrd="9" destOrd="0" presId="urn:microsoft.com/office/officeart/2005/8/layout/hierarchy2"/>
    <dgm:cxn modelId="{3E75D5D1-C3DA-496F-894A-014D9AB5575C}" type="presParOf" srcId="{F30396C0-7EF3-4F95-A422-63060AE1BBEB}" destId="{B8D70396-58FD-489F-BC2A-B31960269D7B}" srcOrd="0" destOrd="0" presId="urn:microsoft.com/office/officeart/2005/8/layout/hierarchy2"/>
    <dgm:cxn modelId="{BFFB20AD-6F5C-47BC-8657-8C4C54522DB2}" type="presParOf" srcId="{F30396C0-7EF3-4F95-A422-63060AE1BBEB}" destId="{38816306-79EB-4056-A29B-2DB3C1527550}" srcOrd="1" destOrd="0" presId="urn:microsoft.com/office/officeart/2005/8/layout/hierarchy2"/>
    <dgm:cxn modelId="{68E7F411-6889-46C4-9337-2BA55BC3186D}" type="presParOf" srcId="{38816306-79EB-4056-A29B-2DB3C1527550}" destId="{B9F1E5FD-FFA4-45D8-BDAD-399098CA1FC0}" srcOrd="0" destOrd="0" presId="urn:microsoft.com/office/officeart/2005/8/layout/hierarchy2"/>
    <dgm:cxn modelId="{434D3B7A-CFE3-49F5-980D-44E34C47A598}" type="presParOf" srcId="{B9F1E5FD-FFA4-45D8-BDAD-399098CA1FC0}" destId="{14FB4B45-DA90-4261-B721-D5B56235D58D}" srcOrd="0" destOrd="0" presId="urn:microsoft.com/office/officeart/2005/8/layout/hierarchy2"/>
    <dgm:cxn modelId="{A1E6644E-6C1E-4C4B-A28C-FD040BFCDE2F}" type="presParOf" srcId="{38816306-79EB-4056-A29B-2DB3C1527550}" destId="{C2FB4D85-46EE-43DD-9522-67BC633B5E90}" srcOrd="1" destOrd="0" presId="urn:microsoft.com/office/officeart/2005/8/layout/hierarchy2"/>
    <dgm:cxn modelId="{5176ECEB-AEDA-44D8-B47C-538A4A100D9D}" type="presParOf" srcId="{C2FB4D85-46EE-43DD-9522-67BC633B5E90}" destId="{9E05207E-647D-4027-B9A2-460E055DDA4B}" srcOrd="0" destOrd="0" presId="urn:microsoft.com/office/officeart/2005/8/layout/hierarchy2"/>
    <dgm:cxn modelId="{572D7FA4-0516-473E-BF8F-FAF496E03B4E}" type="presParOf" srcId="{C2FB4D85-46EE-43DD-9522-67BC633B5E90}" destId="{CC12A896-D80E-4536-8E97-B50AF2EB7C07}" srcOrd="1" destOrd="0" presId="urn:microsoft.com/office/officeart/2005/8/layout/hierarchy2"/>
    <dgm:cxn modelId="{94D81CD0-E89A-48EA-A522-B59AA636156B}" type="presParOf" srcId="{CC12A896-D80E-4536-8E97-B50AF2EB7C07}" destId="{8FBE4EF3-EB1E-45D7-BE8A-0D40C81AB26F}" srcOrd="0" destOrd="0" presId="urn:microsoft.com/office/officeart/2005/8/layout/hierarchy2"/>
    <dgm:cxn modelId="{578CA6EC-0D04-4ED7-BDD4-AB5F18E2BA42}" type="presParOf" srcId="{8FBE4EF3-EB1E-45D7-BE8A-0D40C81AB26F}" destId="{6B80A527-C1DE-4498-8B45-6D52DC6B7605}" srcOrd="0" destOrd="0" presId="urn:microsoft.com/office/officeart/2005/8/layout/hierarchy2"/>
    <dgm:cxn modelId="{8C74A76B-C7B3-4017-AF95-64D78D933FB8}" type="presParOf" srcId="{CC12A896-D80E-4536-8E97-B50AF2EB7C07}" destId="{711686BE-5154-4970-87E6-7C7751156DA2}" srcOrd="1" destOrd="0" presId="urn:microsoft.com/office/officeart/2005/8/layout/hierarchy2"/>
    <dgm:cxn modelId="{D52B1DDD-75DA-4C56-957B-A65363FF7479}" type="presParOf" srcId="{711686BE-5154-4970-87E6-7C7751156DA2}" destId="{CC310A62-F10E-4A53-9D2C-39623CC3B4E8}" srcOrd="0" destOrd="0" presId="urn:microsoft.com/office/officeart/2005/8/layout/hierarchy2"/>
    <dgm:cxn modelId="{5D23941A-BF7D-42B4-88C2-6BE6BF7BBECC}" type="presParOf" srcId="{711686BE-5154-4970-87E6-7C7751156DA2}" destId="{CEB653B2-1275-4525-83B4-1F8A36EE6704}" srcOrd="1" destOrd="0" presId="urn:microsoft.com/office/officeart/2005/8/layout/hierarchy2"/>
    <dgm:cxn modelId="{3D3FFC22-8984-4E11-8D90-4566188592CE}" type="presParOf" srcId="{CEB653B2-1275-4525-83B4-1F8A36EE6704}" destId="{78180463-60C4-4170-A188-002CA1794411}" srcOrd="0" destOrd="0" presId="urn:microsoft.com/office/officeart/2005/8/layout/hierarchy2"/>
    <dgm:cxn modelId="{58729888-92CE-4B95-AFD4-4A4078162E0F}" type="presParOf" srcId="{78180463-60C4-4170-A188-002CA1794411}" destId="{200A6424-7F5B-4C21-B6BE-D5AC708190B1}" srcOrd="0" destOrd="0" presId="urn:microsoft.com/office/officeart/2005/8/layout/hierarchy2"/>
    <dgm:cxn modelId="{80593A95-3BF1-4C07-9349-9F42789B5758}" type="presParOf" srcId="{CEB653B2-1275-4525-83B4-1F8A36EE6704}" destId="{EFE52050-2E32-4A12-BCEB-8CF19CEE9F28}" srcOrd="1" destOrd="0" presId="urn:microsoft.com/office/officeart/2005/8/layout/hierarchy2"/>
    <dgm:cxn modelId="{57FAD89E-A2D6-4480-B3E2-4A712314D245}" type="presParOf" srcId="{EFE52050-2E32-4A12-BCEB-8CF19CEE9F28}" destId="{60266AC0-4387-4C66-ACDE-F21F2F6FB248}" srcOrd="0" destOrd="0" presId="urn:microsoft.com/office/officeart/2005/8/layout/hierarchy2"/>
    <dgm:cxn modelId="{3C3950F9-8055-4A5A-8F3E-26145B6722DF}" type="presParOf" srcId="{EFE52050-2E32-4A12-BCEB-8CF19CEE9F28}" destId="{AC8BFE6F-5AF7-45E3-B36F-F667503C3AA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B150B-7502-4D8C-960E-49534AC75698}">
      <dsp:nvSpPr>
        <dsp:cNvPr id="0" name=""/>
        <dsp:cNvSpPr/>
      </dsp:nvSpPr>
      <dsp:spPr>
        <a:xfrm>
          <a:off x="266455" y="328264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Human Hand</a:t>
          </a:r>
        </a:p>
      </dsp:txBody>
      <dsp:txXfrm>
        <a:off x="279615" y="3295803"/>
        <a:ext cx="872289" cy="422984"/>
      </dsp:txXfrm>
    </dsp:sp>
    <dsp:sp modelId="{9EA3E48F-42DF-4F0B-B4F7-A1AEBD39689F}">
      <dsp:nvSpPr>
        <dsp:cNvPr id="0" name=""/>
        <dsp:cNvSpPr/>
      </dsp:nvSpPr>
      <dsp:spPr>
        <a:xfrm>
          <a:off x="1165065" y="3501072"/>
          <a:ext cx="98245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1211731" y="3504839"/>
        <a:ext cx="0" cy="0"/>
      </dsp:txXfrm>
    </dsp:sp>
    <dsp:sp modelId="{9EC6F73E-B2C0-47C8-B6D0-695740920EAD}">
      <dsp:nvSpPr>
        <dsp:cNvPr id="0" name=""/>
        <dsp:cNvSpPr/>
      </dsp:nvSpPr>
      <dsp:spPr>
        <a:xfrm>
          <a:off x="1263310" y="328264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Chair Handel with Sensors</a:t>
          </a:r>
        </a:p>
      </dsp:txBody>
      <dsp:txXfrm>
        <a:off x="1276470" y="3295803"/>
        <a:ext cx="872289" cy="422984"/>
      </dsp:txXfrm>
    </dsp:sp>
    <dsp:sp modelId="{7928E9B2-505E-4AB5-8BB3-BE1F9DDD481C}">
      <dsp:nvSpPr>
        <dsp:cNvPr id="0" name=""/>
        <dsp:cNvSpPr/>
      </dsp:nvSpPr>
      <dsp:spPr>
        <a:xfrm rot="17132988">
          <a:off x="1671227" y="2855196"/>
          <a:ext cx="1340829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1377427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2300362" y="2884727"/>
        <a:ext cx="0" cy="0"/>
      </dsp:txXfrm>
    </dsp:sp>
    <dsp:sp modelId="{AEF197D2-49A5-4ED4-AD7B-D5145C95480C}">
      <dsp:nvSpPr>
        <dsp:cNvPr id="0" name=""/>
        <dsp:cNvSpPr/>
      </dsp:nvSpPr>
      <dsp:spPr>
        <a:xfrm>
          <a:off x="2521364" y="1990891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PPG</a:t>
          </a:r>
        </a:p>
      </dsp:txBody>
      <dsp:txXfrm>
        <a:off x="2534524" y="2004051"/>
        <a:ext cx="872289" cy="422984"/>
      </dsp:txXfrm>
    </dsp:sp>
    <dsp:sp modelId="{DE068A68-C3D5-4652-859A-F8F406F5590F}">
      <dsp:nvSpPr>
        <dsp:cNvPr id="0" name=""/>
        <dsp:cNvSpPr/>
      </dsp:nvSpPr>
      <dsp:spPr>
        <a:xfrm>
          <a:off x="3419974" y="2209320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3590710" y="2206557"/>
        <a:ext cx="0" cy="0"/>
      </dsp:txXfrm>
    </dsp:sp>
    <dsp:sp modelId="{E810D80F-FC30-4084-8E50-9A77984998E7}">
      <dsp:nvSpPr>
        <dsp:cNvPr id="0" name=""/>
        <dsp:cNvSpPr/>
      </dsp:nvSpPr>
      <dsp:spPr>
        <a:xfrm>
          <a:off x="3779418" y="1990891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Analog Data</a:t>
          </a:r>
        </a:p>
      </dsp:txBody>
      <dsp:txXfrm>
        <a:off x="3792578" y="2004051"/>
        <a:ext cx="872289" cy="422984"/>
      </dsp:txXfrm>
    </dsp:sp>
    <dsp:sp modelId="{A85B896F-FEC4-47FB-BB9B-1A6C5F63B506}">
      <dsp:nvSpPr>
        <dsp:cNvPr id="0" name=""/>
        <dsp:cNvSpPr/>
      </dsp:nvSpPr>
      <dsp:spPr>
        <a:xfrm rot="18289469">
          <a:off x="4543036" y="1950970"/>
          <a:ext cx="629427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646608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35846" y="1961125"/>
        <a:ext cx="0" cy="0"/>
      </dsp:txXfrm>
    </dsp:sp>
    <dsp:sp modelId="{CF2CA6C2-D49D-4B80-B319-38F134F8306F}">
      <dsp:nvSpPr>
        <dsp:cNvPr id="0" name=""/>
        <dsp:cNvSpPr/>
      </dsp:nvSpPr>
      <dsp:spPr>
        <a:xfrm>
          <a:off x="5037471" y="1474190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SpO2</a:t>
          </a:r>
        </a:p>
      </dsp:txBody>
      <dsp:txXfrm>
        <a:off x="5050631" y="1487350"/>
        <a:ext cx="872289" cy="422984"/>
      </dsp:txXfrm>
    </dsp:sp>
    <dsp:sp modelId="{446EF341-3615-4B48-B605-791E91E0E154}">
      <dsp:nvSpPr>
        <dsp:cNvPr id="0" name=""/>
        <dsp:cNvSpPr/>
      </dsp:nvSpPr>
      <dsp:spPr>
        <a:xfrm>
          <a:off x="5936081" y="1692620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1689857"/>
        <a:ext cx="0" cy="0"/>
      </dsp:txXfrm>
    </dsp:sp>
    <dsp:sp modelId="{CB48E1CF-92D3-4DBA-B182-553753A6D5E7}">
      <dsp:nvSpPr>
        <dsp:cNvPr id="0" name=""/>
        <dsp:cNvSpPr/>
      </dsp:nvSpPr>
      <dsp:spPr>
        <a:xfrm>
          <a:off x="6295525" y="1474190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Oxygen Saturation Level</a:t>
          </a:r>
        </a:p>
      </dsp:txBody>
      <dsp:txXfrm>
        <a:off x="6308685" y="1487350"/>
        <a:ext cx="872289" cy="422984"/>
      </dsp:txXfrm>
    </dsp:sp>
    <dsp:sp modelId="{F81EE2E7-CB48-46F4-9DCD-5944D91DA04D}">
      <dsp:nvSpPr>
        <dsp:cNvPr id="0" name=""/>
        <dsp:cNvSpPr/>
      </dsp:nvSpPr>
      <dsp:spPr>
        <a:xfrm>
          <a:off x="4678028" y="2209320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48763" y="2206557"/>
        <a:ext cx="0" cy="0"/>
      </dsp:txXfrm>
    </dsp:sp>
    <dsp:sp modelId="{58B09BCC-C55A-434E-AEE1-B206F2820CB7}">
      <dsp:nvSpPr>
        <dsp:cNvPr id="0" name=""/>
        <dsp:cNvSpPr/>
      </dsp:nvSpPr>
      <dsp:spPr>
        <a:xfrm>
          <a:off x="5037471" y="1990891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Heart Rate</a:t>
          </a:r>
          <a:endParaRPr lang="en-US" sz="900" b="1" kern="1200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5050631" y="2004051"/>
        <a:ext cx="872289" cy="422984"/>
      </dsp:txXfrm>
    </dsp:sp>
    <dsp:sp modelId="{EDDFC127-2F0B-4804-85BF-370B05B37211}">
      <dsp:nvSpPr>
        <dsp:cNvPr id="0" name=""/>
        <dsp:cNvSpPr/>
      </dsp:nvSpPr>
      <dsp:spPr>
        <a:xfrm>
          <a:off x="5936081" y="2209320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2206557"/>
        <a:ext cx="0" cy="0"/>
      </dsp:txXfrm>
    </dsp:sp>
    <dsp:sp modelId="{FD192BEA-B2DE-423B-82B4-67AC1EA030A1}">
      <dsp:nvSpPr>
        <dsp:cNvPr id="0" name=""/>
        <dsp:cNvSpPr/>
      </dsp:nvSpPr>
      <dsp:spPr>
        <a:xfrm>
          <a:off x="6295525" y="1990891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BPM</a:t>
          </a:r>
        </a:p>
      </dsp:txBody>
      <dsp:txXfrm>
        <a:off x="6308685" y="2004051"/>
        <a:ext cx="872289" cy="422984"/>
      </dsp:txXfrm>
    </dsp:sp>
    <dsp:sp modelId="{62CB20DC-AA08-4852-B2CE-08883876E3ED}">
      <dsp:nvSpPr>
        <dsp:cNvPr id="0" name=""/>
        <dsp:cNvSpPr/>
      </dsp:nvSpPr>
      <dsp:spPr>
        <a:xfrm rot="3310531">
          <a:off x="4543036" y="2467671"/>
          <a:ext cx="629427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646608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61681" y="2451990"/>
        <a:ext cx="0" cy="0"/>
      </dsp:txXfrm>
    </dsp:sp>
    <dsp:sp modelId="{F9982E8A-4366-474E-A6E4-405EA674E38A}">
      <dsp:nvSpPr>
        <dsp:cNvPr id="0" name=""/>
        <dsp:cNvSpPr/>
      </dsp:nvSpPr>
      <dsp:spPr>
        <a:xfrm>
          <a:off x="5037471" y="2507592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Systolic/Diastolic</a:t>
          </a:r>
        </a:p>
      </dsp:txBody>
      <dsp:txXfrm>
        <a:off x="5050631" y="2520752"/>
        <a:ext cx="872289" cy="422984"/>
      </dsp:txXfrm>
    </dsp:sp>
    <dsp:sp modelId="{7013B8CE-3C2B-44D6-9DA7-88B743E9E445}">
      <dsp:nvSpPr>
        <dsp:cNvPr id="0" name=""/>
        <dsp:cNvSpPr/>
      </dsp:nvSpPr>
      <dsp:spPr>
        <a:xfrm>
          <a:off x="5936081" y="2726021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2723258"/>
        <a:ext cx="0" cy="0"/>
      </dsp:txXfrm>
    </dsp:sp>
    <dsp:sp modelId="{BEF64EF6-376B-42BD-BD66-25D6F17E3FB8}">
      <dsp:nvSpPr>
        <dsp:cNvPr id="0" name=""/>
        <dsp:cNvSpPr/>
      </dsp:nvSpPr>
      <dsp:spPr>
        <a:xfrm>
          <a:off x="6295525" y="2507592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BP Level</a:t>
          </a:r>
        </a:p>
      </dsp:txBody>
      <dsp:txXfrm>
        <a:off x="6308685" y="2520752"/>
        <a:ext cx="872289" cy="422984"/>
      </dsp:txXfrm>
    </dsp:sp>
    <dsp:sp modelId="{5768FEAC-C8BB-45CE-8F1B-F628AFBC656F}">
      <dsp:nvSpPr>
        <dsp:cNvPr id="0" name=""/>
        <dsp:cNvSpPr/>
      </dsp:nvSpPr>
      <dsp:spPr>
        <a:xfrm rot="19457599">
          <a:off x="2120313" y="3371897"/>
          <a:ext cx="442656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454739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2326197" y="3375593"/>
        <a:ext cx="0" cy="0"/>
      </dsp:txXfrm>
    </dsp:sp>
    <dsp:sp modelId="{465AA8D4-13BF-4568-922E-2B8698818264}">
      <dsp:nvSpPr>
        <dsp:cNvPr id="0" name=""/>
        <dsp:cNvSpPr/>
      </dsp:nvSpPr>
      <dsp:spPr>
        <a:xfrm>
          <a:off x="2521364" y="30242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ECG</a:t>
          </a:r>
        </a:p>
      </dsp:txBody>
      <dsp:txXfrm>
        <a:off x="2534524" y="3037453"/>
        <a:ext cx="872289" cy="422984"/>
      </dsp:txXfrm>
    </dsp:sp>
    <dsp:sp modelId="{0A49F8BD-57E2-48C6-9093-16815E4FB2D6}">
      <dsp:nvSpPr>
        <dsp:cNvPr id="0" name=""/>
        <dsp:cNvSpPr/>
      </dsp:nvSpPr>
      <dsp:spPr>
        <a:xfrm>
          <a:off x="3419974" y="3242722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3590710" y="3239959"/>
        <a:ext cx="0" cy="0"/>
      </dsp:txXfrm>
    </dsp:sp>
    <dsp:sp modelId="{1252B75E-A12D-4D43-A190-EF62EE38D68B}">
      <dsp:nvSpPr>
        <dsp:cNvPr id="0" name=""/>
        <dsp:cNvSpPr/>
      </dsp:nvSpPr>
      <dsp:spPr>
        <a:xfrm>
          <a:off x="3779418" y="30242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Analog Data</a:t>
          </a:r>
        </a:p>
      </dsp:txBody>
      <dsp:txXfrm>
        <a:off x="3792578" y="3037453"/>
        <a:ext cx="872289" cy="422984"/>
      </dsp:txXfrm>
    </dsp:sp>
    <dsp:sp modelId="{C735A973-93C5-4865-9DFC-2FA4AB703DC1}">
      <dsp:nvSpPr>
        <dsp:cNvPr id="0" name=""/>
        <dsp:cNvSpPr/>
      </dsp:nvSpPr>
      <dsp:spPr>
        <a:xfrm>
          <a:off x="4678028" y="3242722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48763" y="3239959"/>
        <a:ext cx="0" cy="0"/>
      </dsp:txXfrm>
    </dsp:sp>
    <dsp:sp modelId="{58250C4B-57FD-4562-A0DF-9F9812108BE4}">
      <dsp:nvSpPr>
        <dsp:cNvPr id="0" name=""/>
        <dsp:cNvSpPr/>
      </dsp:nvSpPr>
      <dsp:spPr>
        <a:xfrm>
          <a:off x="5037471" y="30242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R-R interval</a:t>
          </a:r>
        </a:p>
      </dsp:txBody>
      <dsp:txXfrm>
        <a:off x="5050631" y="3037453"/>
        <a:ext cx="872289" cy="422984"/>
      </dsp:txXfrm>
    </dsp:sp>
    <dsp:sp modelId="{49686D56-7A0B-4A0E-92F6-ECDE0B667366}">
      <dsp:nvSpPr>
        <dsp:cNvPr id="0" name=""/>
        <dsp:cNvSpPr/>
      </dsp:nvSpPr>
      <dsp:spPr>
        <a:xfrm>
          <a:off x="5936081" y="3242722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3239959"/>
        <a:ext cx="0" cy="0"/>
      </dsp:txXfrm>
    </dsp:sp>
    <dsp:sp modelId="{2AD9BC32-EAB8-4BB2-9E91-676D3B47C253}">
      <dsp:nvSpPr>
        <dsp:cNvPr id="0" name=""/>
        <dsp:cNvSpPr/>
      </dsp:nvSpPr>
      <dsp:spPr>
        <a:xfrm>
          <a:off x="6295525" y="30242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Cardiovascular Condition</a:t>
          </a:r>
        </a:p>
      </dsp:txBody>
      <dsp:txXfrm>
        <a:off x="6308685" y="3037453"/>
        <a:ext cx="872289" cy="422984"/>
      </dsp:txXfrm>
    </dsp:sp>
    <dsp:sp modelId="{543EA931-6BB8-4F09-A0FE-B01EDC61EC7D}">
      <dsp:nvSpPr>
        <dsp:cNvPr id="0" name=""/>
        <dsp:cNvSpPr/>
      </dsp:nvSpPr>
      <dsp:spPr>
        <a:xfrm rot="2142401">
          <a:off x="2120313" y="3630247"/>
          <a:ext cx="442656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454739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2339114" y="3621026"/>
        <a:ext cx="0" cy="0"/>
      </dsp:txXfrm>
    </dsp:sp>
    <dsp:sp modelId="{85771C59-CCCB-44F5-85CA-43B918BA90EB}">
      <dsp:nvSpPr>
        <dsp:cNvPr id="0" name=""/>
        <dsp:cNvSpPr/>
      </dsp:nvSpPr>
      <dsp:spPr>
        <a:xfrm>
          <a:off x="2521364" y="35409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EDA</a:t>
          </a:r>
        </a:p>
      </dsp:txBody>
      <dsp:txXfrm>
        <a:off x="2534524" y="3554153"/>
        <a:ext cx="872289" cy="422984"/>
      </dsp:txXfrm>
    </dsp:sp>
    <dsp:sp modelId="{81FF7964-0860-4712-85EA-D4B7E9B65B59}">
      <dsp:nvSpPr>
        <dsp:cNvPr id="0" name=""/>
        <dsp:cNvSpPr/>
      </dsp:nvSpPr>
      <dsp:spPr>
        <a:xfrm>
          <a:off x="3419974" y="37594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3590710" y="3756660"/>
        <a:ext cx="0" cy="0"/>
      </dsp:txXfrm>
    </dsp:sp>
    <dsp:sp modelId="{42863F91-15F7-4734-A863-36656986663A}">
      <dsp:nvSpPr>
        <dsp:cNvPr id="0" name=""/>
        <dsp:cNvSpPr/>
      </dsp:nvSpPr>
      <dsp:spPr>
        <a:xfrm>
          <a:off x="3779418" y="35409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sp:txBody>
      <dsp:txXfrm>
        <a:off x="3792578" y="3554153"/>
        <a:ext cx="872289" cy="422984"/>
      </dsp:txXfrm>
    </dsp:sp>
    <dsp:sp modelId="{356D2530-8171-4F59-A633-CA1FC5314046}">
      <dsp:nvSpPr>
        <dsp:cNvPr id="0" name=""/>
        <dsp:cNvSpPr/>
      </dsp:nvSpPr>
      <dsp:spPr>
        <a:xfrm>
          <a:off x="4678028" y="37594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48763" y="3756660"/>
        <a:ext cx="0" cy="0"/>
      </dsp:txXfrm>
    </dsp:sp>
    <dsp:sp modelId="{084BADA0-309E-4DB9-A293-BA639D7E6A09}">
      <dsp:nvSpPr>
        <dsp:cNvPr id="0" name=""/>
        <dsp:cNvSpPr/>
      </dsp:nvSpPr>
      <dsp:spPr>
        <a:xfrm>
          <a:off x="5037471" y="35409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Sweating State</a:t>
          </a:r>
        </a:p>
      </dsp:txBody>
      <dsp:txXfrm>
        <a:off x="5050631" y="3554153"/>
        <a:ext cx="872289" cy="422984"/>
      </dsp:txXfrm>
    </dsp:sp>
    <dsp:sp modelId="{58988B7F-9D72-4ABB-889B-4561E16C62B7}">
      <dsp:nvSpPr>
        <dsp:cNvPr id="0" name=""/>
        <dsp:cNvSpPr/>
      </dsp:nvSpPr>
      <dsp:spPr>
        <a:xfrm>
          <a:off x="5936081" y="37594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3756660"/>
        <a:ext cx="0" cy="0"/>
      </dsp:txXfrm>
    </dsp:sp>
    <dsp:sp modelId="{71DB814D-7806-479D-B9F0-F40739088FBD}">
      <dsp:nvSpPr>
        <dsp:cNvPr id="0" name=""/>
        <dsp:cNvSpPr/>
      </dsp:nvSpPr>
      <dsp:spPr>
        <a:xfrm>
          <a:off x="6295525" y="3540993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sp:txBody>
      <dsp:txXfrm>
        <a:off x="6308685" y="3554153"/>
        <a:ext cx="872289" cy="422984"/>
      </dsp:txXfrm>
    </dsp:sp>
    <dsp:sp modelId="{5C455550-F8FF-4F25-8E58-1CE75CF8DB92}">
      <dsp:nvSpPr>
        <dsp:cNvPr id="0" name=""/>
        <dsp:cNvSpPr/>
      </dsp:nvSpPr>
      <dsp:spPr>
        <a:xfrm rot="172569">
          <a:off x="7194022" y="3763927"/>
          <a:ext cx="179534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7279532" y="3765442"/>
        <a:ext cx="0" cy="0"/>
      </dsp:txXfrm>
    </dsp:sp>
    <dsp:sp modelId="{45EA8B17-7DDA-4978-9752-7BA3C2F0A9EA}">
      <dsp:nvSpPr>
        <dsp:cNvPr id="0" name=""/>
        <dsp:cNvSpPr/>
      </dsp:nvSpPr>
      <dsp:spPr>
        <a:xfrm>
          <a:off x="7373444" y="3550002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Stress Level</a:t>
          </a:r>
        </a:p>
      </dsp:txBody>
      <dsp:txXfrm>
        <a:off x="7386604" y="3563162"/>
        <a:ext cx="872289" cy="422984"/>
      </dsp:txXfrm>
    </dsp:sp>
    <dsp:sp modelId="{EB648750-7D7C-48E5-A63F-4656725A35A6}">
      <dsp:nvSpPr>
        <dsp:cNvPr id="0" name=""/>
        <dsp:cNvSpPr/>
      </dsp:nvSpPr>
      <dsp:spPr>
        <a:xfrm rot="3907178">
          <a:off x="1914470" y="3888598"/>
          <a:ext cx="854344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877663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2352032" y="3866458"/>
        <a:ext cx="0" cy="0"/>
      </dsp:txXfrm>
    </dsp:sp>
    <dsp:sp modelId="{B34BBAA9-171E-450C-A2D5-8FC0F0F1778C}">
      <dsp:nvSpPr>
        <dsp:cNvPr id="0" name=""/>
        <dsp:cNvSpPr/>
      </dsp:nvSpPr>
      <dsp:spPr>
        <a:xfrm>
          <a:off x="2521364" y="4057694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TEMPARATURE</a:t>
          </a:r>
        </a:p>
      </dsp:txBody>
      <dsp:txXfrm>
        <a:off x="2534524" y="4070854"/>
        <a:ext cx="872289" cy="422984"/>
      </dsp:txXfrm>
    </dsp:sp>
    <dsp:sp modelId="{CFAD4A39-C187-4512-8DC2-334E40447141}">
      <dsp:nvSpPr>
        <dsp:cNvPr id="0" name=""/>
        <dsp:cNvSpPr/>
      </dsp:nvSpPr>
      <dsp:spPr>
        <a:xfrm>
          <a:off x="3419974" y="42761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3590710" y="4273360"/>
        <a:ext cx="0" cy="0"/>
      </dsp:txXfrm>
    </dsp:sp>
    <dsp:sp modelId="{353EA49C-B044-4126-AD0F-05C18EE027EF}">
      <dsp:nvSpPr>
        <dsp:cNvPr id="0" name=""/>
        <dsp:cNvSpPr/>
      </dsp:nvSpPr>
      <dsp:spPr>
        <a:xfrm>
          <a:off x="3779418" y="4057694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sp:txBody>
      <dsp:txXfrm>
        <a:off x="3792578" y="4070854"/>
        <a:ext cx="872289" cy="422984"/>
      </dsp:txXfrm>
    </dsp:sp>
    <dsp:sp modelId="{44136471-B1BA-4AD5-9057-2726E552CDAD}">
      <dsp:nvSpPr>
        <dsp:cNvPr id="0" name=""/>
        <dsp:cNvSpPr/>
      </dsp:nvSpPr>
      <dsp:spPr>
        <a:xfrm>
          <a:off x="4678028" y="42761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48763" y="4273360"/>
        <a:ext cx="0" cy="0"/>
      </dsp:txXfrm>
    </dsp:sp>
    <dsp:sp modelId="{55ED9F48-D02B-412D-9A30-F47E5D4827EF}">
      <dsp:nvSpPr>
        <dsp:cNvPr id="0" name=""/>
        <dsp:cNvSpPr/>
      </dsp:nvSpPr>
      <dsp:spPr>
        <a:xfrm>
          <a:off x="5037471" y="4057694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Skin Temperature</a:t>
          </a:r>
          <a:endParaRPr lang="en-US" sz="900" b="1" kern="1200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5050631" y="4070854"/>
        <a:ext cx="872289" cy="422984"/>
      </dsp:txXfrm>
    </dsp:sp>
    <dsp:sp modelId="{601A4BD6-5D07-4C9D-B089-9B5DEA104999}">
      <dsp:nvSpPr>
        <dsp:cNvPr id="0" name=""/>
        <dsp:cNvSpPr/>
      </dsp:nvSpPr>
      <dsp:spPr>
        <a:xfrm>
          <a:off x="5936081" y="4276123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4273360"/>
        <a:ext cx="0" cy="0"/>
      </dsp:txXfrm>
    </dsp:sp>
    <dsp:sp modelId="{B43E7312-FCAF-4588-B1A0-D92DFBB2D305}">
      <dsp:nvSpPr>
        <dsp:cNvPr id="0" name=""/>
        <dsp:cNvSpPr/>
      </dsp:nvSpPr>
      <dsp:spPr>
        <a:xfrm>
          <a:off x="6295525" y="4057694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Body Temparature</a:t>
          </a:r>
        </a:p>
      </dsp:txBody>
      <dsp:txXfrm>
        <a:off x="6308685" y="4070854"/>
        <a:ext cx="872289" cy="422984"/>
      </dsp:txXfrm>
    </dsp:sp>
    <dsp:sp modelId="{5379D2A0-548F-4E54-A8F0-6CF33C7E2972}">
      <dsp:nvSpPr>
        <dsp:cNvPr id="0" name=""/>
        <dsp:cNvSpPr/>
      </dsp:nvSpPr>
      <dsp:spPr>
        <a:xfrm>
          <a:off x="7194135" y="4276123"/>
          <a:ext cx="161300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7270753" y="4278314"/>
        <a:ext cx="0" cy="0"/>
      </dsp:txXfrm>
    </dsp:sp>
    <dsp:sp modelId="{1CBAB0F7-6227-49D8-B8AA-E5F13C3DD4FA}">
      <dsp:nvSpPr>
        <dsp:cNvPr id="0" name=""/>
        <dsp:cNvSpPr/>
      </dsp:nvSpPr>
      <dsp:spPr>
        <a:xfrm>
          <a:off x="7355436" y="4057694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sp:txBody>
      <dsp:txXfrm>
        <a:off x="7368596" y="4070854"/>
        <a:ext cx="872289" cy="422984"/>
      </dsp:txXfrm>
    </dsp:sp>
    <dsp:sp modelId="{7ED5ECDD-7010-451D-98E3-E5A13AE9E41C}">
      <dsp:nvSpPr>
        <dsp:cNvPr id="0" name=""/>
        <dsp:cNvSpPr/>
      </dsp:nvSpPr>
      <dsp:spPr>
        <a:xfrm rot="572176">
          <a:off x="8253294" y="4285132"/>
          <a:ext cx="108751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8305439" y="4288223"/>
        <a:ext cx="0" cy="0"/>
      </dsp:txXfrm>
    </dsp:sp>
    <dsp:sp modelId="{9F92C593-0CAE-4B87-9F5C-02323931B6D1}">
      <dsp:nvSpPr>
        <dsp:cNvPr id="0" name=""/>
        <dsp:cNvSpPr/>
      </dsp:nvSpPr>
      <dsp:spPr>
        <a:xfrm>
          <a:off x="8361295" y="4075711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Temparature Condition</a:t>
          </a:r>
        </a:p>
      </dsp:txBody>
      <dsp:txXfrm>
        <a:off x="8374455" y="4088871"/>
        <a:ext cx="872289" cy="422984"/>
      </dsp:txXfrm>
    </dsp:sp>
    <dsp:sp modelId="{FC4AE56A-B87E-4E84-BC65-4FB363F60B95}">
      <dsp:nvSpPr>
        <dsp:cNvPr id="0" name=""/>
        <dsp:cNvSpPr/>
      </dsp:nvSpPr>
      <dsp:spPr>
        <a:xfrm rot="4467012">
          <a:off x="1671227" y="4146948"/>
          <a:ext cx="1340829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1377427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2364949" y="4111892"/>
        <a:ext cx="0" cy="0"/>
      </dsp:txXfrm>
    </dsp:sp>
    <dsp:sp modelId="{B8D70396-58FD-489F-BC2A-B31960269D7B}">
      <dsp:nvSpPr>
        <dsp:cNvPr id="0" name=""/>
        <dsp:cNvSpPr/>
      </dsp:nvSpPr>
      <dsp:spPr>
        <a:xfrm>
          <a:off x="2521364" y="4574395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COPPER MASH</a:t>
          </a:r>
        </a:p>
      </dsp:txBody>
      <dsp:txXfrm>
        <a:off x="2534524" y="4587555"/>
        <a:ext cx="872289" cy="422984"/>
      </dsp:txXfrm>
    </dsp:sp>
    <dsp:sp modelId="{B9F1E5FD-FFA4-45D8-BDAD-399098CA1FC0}">
      <dsp:nvSpPr>
        <dsp:cNvPr id="0" name=""/>
        <dsp:cNvSpPr/>
      </dsp:nvSpPr>
      <dsp:spPr>
        <a:xfrm>
          <a:off x="3419974" y="4792824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3590710" y="4790061"/>
        <a:ext cx="0" cy="0"/>
      </dsp:txXfrm>
    </dsp:sp>
    <dsp:sp modelId="{9E05207E-647D-4027-B9A2-460E055DDA4B}">
      <dsp:nvSpPr>
        <dsp:cNvPr id="0" name=""/>
        <dsp:cNvSpPr/>
      </dsp:nvSpPr>
      <dsp:spPr>
        <a:xfrm>
          <a:off x="3779418" y="4574395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Digital Data</a:t>
          </a:r>
        </a:p>
      </dsp:txBody>
      <dsp:txXfrm>
        <a:off x="3792578" y="4587555"/>
        <a:ext cx="872289" cy="422984"/>
      </dsp:txXfrm>
    </dsp:sp>
    <dsp:sp modelId="{8FBE4EF3-EB1E-45D7-BE8A-0D40C81AB26F}">
      <dsp:nvSpPr>
        <dsp:cNvPr id="0" name=""/>
        <dsp:cNvSpPr/>
      </dsp:nvSpPr>
      <dsp:spPr>
        <a:xfrm>
          <a:off x="4678028" y="4792824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4848763" y="4790061"/>
        <a:ext cx="0" cy="0"/>
      </dsp:txXfrm>
    </dsp:sp>
    <dsp:sp modelId="{CC310A62-F10E-4A53-9D2C-39623CC3B4E8}">
      <dsp:nvSpPr>
        <dsp:cNvPr id="0" name=""/>
        <dsp:cNvSpPr/>
      </dsp:nvSpPr>
      <dsp:spPr>
        <a:xfrm>
          <a:off x="5037471" y="4574395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Output</a:t>
          </a:r>
        </a:p>
      </dsp:txBody>
      <dsp:txXfrm>
        <a:off x="5050631" y="4587555"/>
        <a:ext cx="872289" cy="422984"/>
      </dsp:txXfrm>
    </dsp:sp>
    <dsp:sp modelId="{78180463-60C4-4170-A188-002CA1794411}">
      <dsp:nvSpPr>
        <dsp:cNvPr id="0" name=""/>
        <dsp:cNvSpPr/>
      </dsp:nvSpPr>
      <dsp:spPr>
        <a:xfrm>
          <a:off x="5936081" y="4792824"/>
          <a:ext cx="359443" cy="12446"/>
        </a:xfrm>
        <a:custGeom>
          <a:avLst/>
          <a:gdLst/>
          <a:ahLst/>
          <a:cxnLst/>
          <a:rect l="0" t="0" r="0" b="0"/>
          <a:pathLst>
            <a:path>
              <a:moveTo>
                <a:pt x="0" y="6635"/>
              </a:moveTo>
              <a:lnTo>
                <a:pt x="369255" y="66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106817" y="4790061"/>
        <a:ext cx="0" cy="0"/>
      </dsp:txXfrm>
    </dsp:sp>
    <dsp:sp modelId="{60266AC0-4387-4C66-ACDE-F21F2F6FB248}">
      <dsp:nvSpPr>
        <dsp:cNvPr id="0" name=""/>
        <dsp:cNvSpPr/>
      </dsp:nvSpPr>
      <dsp:spPr>
        <a:xfrm>
          <a:off x="6295525" y="4574395"/>
          <a:ext cx="898609" cy="4493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chemeClr val="tx1"/>
              </a:solidFill>
              <a:latin typeface="Aptos" panose="02110004020202020204"/>
              <a:ea typeface="+mn-ea"/>
              <a:cs typeface="+mn-cs"/>
            </a:rPr>
            <a:t>Pressure point</a:t>
          </a:r>
          <a:endParaRPr lang="en-US" sz="900" b="1" kern="1200" dirty="0">
            <a:solidFill>
              <a:schemeClr val="tx1"/>
            </a:solidFill>
            <a:latin typeface="Aptos" panose="02110004020202020204"/>
            <a:ea typeface="+mn-ea"/>
            <a:cs typeface="+mn-cs"/>
          </a:endParaRPr>
        </a:p>
      </dsp:txBody>
      <dsp:txXfrm>
        <a:off x="6308685" y="4587555"/>
        <a:ext cx="872289" cy="422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e4696b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de4696b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e4696bd3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de4696bd3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de4696bd39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de4696bd39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de4696bd3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de4696bd3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43225" y="-98310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722225" y="3854151"/>
            <a:ext cx="2458734" cy="24586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2475" y="-284050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472000" y="45651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00" y="1037075"/>
            <a:ext cx="4819200" cy="22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00" y="3471250"/>
            <a:ext cx="4536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-915350" y="40857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-2494225" y="-2442326"/>
            <a:ext cx="4235269" cy="4235190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771725" y="3908800"/>
            <a:ext cx="2892313" cy="2892260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7771725" y="210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 idx="2"/>
          </p:nvPr>
        </p:nvSpPr>
        <p:spPr>
          <a:xfrm>
            <a:off x="2111088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2111088" y="21285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3"/>
          </p:nvPr>
        </p:nvSpPr>
        <p:spPr>
          <a:xfrm>
            <a:off x="5809764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4"/>
          </p:nvPr>
        </p:nvSpPr>
        <p:spPr>
          <a:xfrm>
            <a:off x="5809761" y="21285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5"/>
          </p:nvPr>
        </p:nvSpPr>
        <p:spPr>
          <a:xfrm>
            <a:off x="2111088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6"/>
          </p:nvPr>
        </p:nvSpPr>
        <p:spPr>
          <a:xfrm>
            <a:off x="2111088" y="35619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7"/>
          </p:nvPr>
        </p:nvSpPr>
        <p:spPr>
          <a:xfrm>
            <a:off x="5809764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8"/>
          </p:nvPr>
        </p:nvSpPr>
        <p:spPr>
          <a:xfrm>
            <a:off x="5809760" y="35619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-219174" y="4182799"/>
            <a:ext cx="1864552" cy="842587"/>
          </a:xfrm>
          <a:custGeom>
            <a:avLst/>
            <a:gdLst/>
            <a:ahLst/>
            <a:cxnLst/>
            <a:rect l="l" t="t" r="r" b="b"/>
            <a:pathLst>
              <a:path w="24237" h="10953" extrusionOk="0">
                <a:moveTo>
                  <a:pt x="7194" y="0"/>
                </a:moveTo>
                <a:cubicBezTo>
                  <a:pt x="7043" y="0"/>
                  <a:pt x="6943" y="101"/>
                  <a:pt x="6918" y="251"/>
                </a:cubicBezTo>
                <a:lnTo>
                  <a:pt x="5640" y="9249"/>
                </a:lnTo>
                <a:lnTo>
                  <a:pt x="4211" y="3810"/>
                </a:lnTo>
                <a:cubicBezTo>
                  <a:pt x="4189" y="3698"/>
                  <a:pt x="4106" y="3606"/>
                  <a:pt x="3981" y="3606"/>
                </a:cubicBezTo>
                <a:cubicBezTo>
                  <a:pt x="3966" y="3606"/>
                  <a:pt x="3951" y="3607"/>
                  <a:pt x="3935" y="3609"/>
                </a:cubicBezTo>
                <a:cubicBezTo>
                  <a:pt x="3810" y="3609"/>
                  <a:pt x="3710" y="3685"/>
                  <a:pt x="3685" y="3810"/>
                </a:cubicBezTo>
                <a:lnTo>
                  <a:pt x="3008" y="6592"/>
                </a:lnTo>
                <a:lnTo>
                  <a:pt x="301" y="6592"/>
                </a:lnTo>
                <a:cubicBezTo>
                  <a:pt x="126" y="6592"/>
                  <a:pt x="1" y="6717"/>
                  <a:pt x="1" y="6868"/>
                </a:cubicBezTo>
                <a:cubicBezTo>
                  <a:pt x="1" y="7018"/>
                  <a:pt x="126" y="7143"/>
                  <a:pt x="301" y="7143"/>
                </a:cubicBezTo>
                <a:lnTo>
                  <a:pt x="3234" y="7143"/>
                </a:lnTo>
                <a:cubicBezTo>
                  <a:pt x="3359" y="7143"/>
                  <a:pt x="3484" y="7043"/>
                  <a:pt x="3509" y="6918"/>
                </a:cubicBezTo>
                <a:lnTo>
                  <a:pt x="3960" y="5038"/>
                </a:lnTo>
                <a:lnTo>
                  <a:pt x="5439" y="10727"/>
                </a:lnTo>
                <a:cubicBezTo>
                  <a:pt x="5489" y="10853"/>
                  <a:pt x="5590" y="10953"/>
                  <a:pt x="5715" y="10953"/>
                </a:cubicBezTo>
                <a:lnTo>
                  <a:pt x="5740" y="10953"/>
                </a:lnTo>
                <a:cubicBezTo>
                  <a:pt x="5865" y="10928"/>
                  <a:pt x="5965" y="10828"/>
                  <a:pt x="5991" y="10702"/>
                </a:cubicBezTo>
                <a:lnTo>
                  <a:pt x="7244" y="2005"/>
                </a:lnTo>
                <a:lnTo>
                  <a:pt x="8146" y="6918"/>
                </a:lnTo>
                <a:cubicBezTo>
                  <a:pt x="8171" y="7043"/>
                  <a:pt x="8296" y="7143"/>
                  <a:pt x="8422" y="7143"/>
                </a:cubicBezTo>
                <a:lnTo>
                  <a:pt x="9875" y="7168"/>
                </a:lnTo>
                <a:cubicBezTo>
                  <a:pt x="10001" y="7168"/>
                  <a:pt x="10126" y="7093"/>
                  <a:pt x="10151" y="6968"/>
                </a:cubicBezTo>
                <a:lnTo>
                  <a:pt x="11429" y="2106"/>
                </a:lnTo>
                <a:lnTo>
                  <a:pt x="13585" y="10727"/>
                </a:lnTo>
                <a:cubicBezTo>
                  <a:pt x="13610" y="10853"/>
                  <a:pt x="13735" y="10953"/>
                  <a:pt x="13860" y="10953"/>
                </a:cubicBezTo>
                <a:cubicBezTo>
                  <a:pt x="13986" y="10928"/>
                  <a:pt x="14111" y="10853"/>
                  <a:pt x="14136" y="10727"/>
                </a:cubicBezTo>
                <a:lnTo>
                  <a:pt x="15364" y="4612"/>
                </a:lnTo>
                <a:lnTo>
                  <a:pt x="16241" y="8146"/>
                </a:lnTo>
                <a:cubicBezTo>
                  <a:pt x="16266" y="8246"/>
                  <a:pt x="16367" y="8346"/>
                  <a:pt x="16492" y="8346"/>
                </a:cubicBezTo>
                <a:cubicBezTo>
                  <a:pt x="16617" y="8346"/>
                  <a:pt x="16742" y="8271"/>
                  <a:pt x="16768" y="8171"/>
                </a:cubicBezTo>
                <a:lnTo>
                  <a:pt x="17394" y="6492"/>
                </a:lnTo>
                <a:lnTo>
                  <a:pt x="18196" y="10301"/>
                </a:lnTo>
                <a:cubicBezTo>
                  <a:pt x="18221" y="10427"/>
                  <a:pt x="18321" y="10527"/>
                  <a:pt x="18472" y="10527"/>
                </a:cubicBezTo>
                <a:cubicBezTo>
                  <a:pt x="18597" y="10527"/>
                  <a:pt x="18697" y="10427"/>
                  <a:pt x="18722" y="10301"/>
                </a:cubicBezTo>
                <a:lnTo>
                  <a:pt x="19825" y="5289"/>
                </a:lnTo>
                <a:lnTo>
                  <a:pt x="20251" y="7193"/>
                </a:lnTo>
                <a:cubicBezTo>
                  <a:pt x="20276" y="7319"/>
                  <a:pt x="20402" y="7394"/>
                  <a:pt x="20527" y="7394"/>
                </a:cubicBezTo>
                <a:lnTo>
                  <a:pt x="23935" y="7394"/>
                </a:lnTo>
                <a:cubicBezTo>
                  <a:pt x="24111" y="7394"/>
                  <a:pt x="24236" y="7269"/>
                  <a:pt x="24236" y="7118"/>
                </a:cubicBezTo>
                <a:cubicBezTo>
                  <a:pt x="24236" y="6968"/>
                  <a:pt x="24111" y="6843"/>
                  <a:pt x="23935" y="6843"/>
                </a:cubicBezTo>
                <a:lnTo>
                  <a:pt x="20753" y="6843"/>
                </a:lnTo>
                <a:lnTo>
                  <a:pt x="20101" y="3935"/>
                </a:lnTo>
                <a:cubicBezTo>
                  <a:pt x="20051" y="3810"/>
                  <a:pt x="19950" y="3710"/>
                  <a:pt x="19825" y="3710"/>
                </a:cubicBezTo>
                <a:cubicBezTo>
                  <a:pt x="19675" y="3710"/>
                  <a:pt x="19575" y="3810"/>
                  <a:pt x="19549" y="3935"/>
                </a:cubicBezTo>
                <a:lnTo>
                  <a:pt x="18472" y="8898"/>
                </a:lnTo>
                <a:lnTo>
                  <a:pt x="17720" y="5414"/>
                </a:lnTo>
                <a:cubicBezTo>
                  <a:pt x="17695" y="5289"/>
                  <a:pt x="17595" y="5188"/>
                  <a:pt x="17469" y="5188"/>
                </a:cubicBezTo>
                <a:cubicBezTo>
                  <a:pt x="17344" y="5188"/>
                  <a:pt x="17244" y="5264"/>
                  <a:pt x="17194" y="5364"/>
                </a:cubicBezTo>
                <a:lnTo>
                  <a:pt x="16567" y="7118"/>
                </a:lnTo>
                <a:lnTo>
                  <a:pt x="15615" y="3284"/>
                </a:lnTo>
                <a:cubicBezTo>
                  <a:pt x="15565" y="3158"/>
                  <a:pt x="15464" y="3058"/>
                  <a:pt x="15339" y="3058"/>
                </a:cubicBezTo>
                <a:cubicBezTo>
                  <a:pt x="15189" y="3083"/>
                  <a:pt x="15088" y="3158"/>
                  <a:pt x="15063" y="3284"/>
                </a:cubicBezTo>
                <a:lnTo>
                  <a:pt x="13835" y="9399"/>
                </a:lnTo>
                <a:lnTo>
                  <a:pt x="11705" y="928"/>
                </a:lnTo>
                <a:cubicBezTo>
                  <a:pt x="11680" y="802"/>
                  <a:pt x="11580" y="702"/>
                  <a:pt x="11454" y="702"/>
                </a:cubicBezTo>
                <a:lnTo>
                  <a:pt x="11429" y="702"/>
                </a:lnTo>
                <a:cubicBezTo>
                  <a:pt x="11304" y="702"/>
                  <a:pt x="11204" y="802"/>
                  <a:pt x="11179" y="928"/>
                </a:cubicBezTo>
                <a:lnTo>
                  <a:pt x="9675" y="6617"/>
                </a:lnTo>
                <a:lnTo>
                  <a:pt x="8672" y="6592"/>
                </a:lnTo>
                <a:lnTo>
                  <a:pt x="7469" y="226"/>
                </a:lnTo>
                <a:cubicBezTo>
                  <a:pt x="7444" y="101"/>
                  <a:pt x="7319" y="0"/>
                  <a:pt x="71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-1383962" y="-1327925"/>
            <a:ext cx="2892313" cy="289225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7836600" y="-922790"/>
            <a:ext cx="1864591" cy="186455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8042724" y="3903255"/>
            <a:ext cx="3101791" cy="1401710"/>
          </a:xfrm>
          <a:custGeom>
            <a:avLst/>
            <a:gdLst/>
            <a:ahLst/>
            <a:cxnLst/>
            <a:rect l="l" t="t" r="r" b="b"/>
            <a:pathLst>
              <a:path w="24237" h="10953" extrusionOk="0">
                <a:moveTo>
                  <a:pt x="7194" y="0"/>
                </a:moveTo>
                <a:cubicBezTo>
                  <a:pt x="7043" y="0"/>
                  <a:pt x="6943" y="101"/>
                  <a:pt x="6918" y="251"/>
                </a:cubicBezTo>
                <a:lnTo>
                  <a:pt x="5640" y="9249"/>
                </a:lnTo>
                <a:lnTo>
                  <a:pt x="4211" y="3810"/>
                </a:lnTo>
                <a:cubicBezTo>
                  <a:pt x="4189" y="3698"/>
                  <a:pt x="4106" y="3606"/>
                  <a:pt x="3981" y="3606"/>
                </a:cubicBezTo>
                <a:cubicBezTo>
                  <a:pt x="3966" y="3606"/>
                  <a:pt x="3951" y="3607"/>
                  <a:pt x="3935" y="3609"/>
                </a:cubicBezTo>
                <a:cubicBezTo>
                  <a:pt x="3810" y="3609"/>
                  <a:pt x="3710" y="3685"/>
                  <a:pt x="3685" y="3810"/>
                </a:cubicBezTo>
                <a:lnTo>
                  <a:pt x="3008" y="6592"/>
                </a:lnTo>
                <a:lnTo>
                  <a:pt x="301" y="6592"/>
                </a:lnTo>
                <a:cubicBezTo>
                  <a:pt x="126" y="6592"/>
                  <a:pt x="1" y="6717"/>
                  <a:pt x="1" y="6868"/>
                </a:cubicBezTo>
                <a:cubicBezTo>
                  <a:pt x="1" y="7018"/>
                  <a:pt x="126" y="7143"/>
                  <a:pt x="301" y="7143"/>
                </a:cubicBezTo>
                <a:lnTo>
                  <a:pt x="3234" y="7143"/>
                </a:lnTo>
                <a:cubicBezTo>
                  <a:pt x="3359" y="7143"/>
                  <a:pt x="3484" y="7043"/>
                  <a:pt x="3509" y="6918"/>
                </a:cubicBezTo>
                <a:lnTo>
                  <a:pt x="3960" y="5038"/>
                </a:lnTo>
                <a:lnTo>
                  <a:pt x="5439" y="10727"/>
                </a:lnTo>
                <a:cubicBezTo>
                  <a:pt x="5489" y="10853"/>
                  <a:pt x="5590" y="10953"/>
                  <a:pt x="5715" y="10953"/>
                </a:cubicBezTo>
                <a:lnTo>
                  <a:pt x="5740" y="10953"/>
                </a:lnTo>
                <a:cubicBezTo>
                  <a:pt x="5865" y="10928"/>
                  <a:pt x="5965" y="10828"/>
                  <a:pt x="5991" y="10702"/>
                </a:cubicBezTo>
                <a:lnTo>
                  <a:pt x="7244" y="2005"/>
                </a:lnTo>
                <a:lnTo>
                  <a:pt x="8146" y="6918"/>
                </a:lnTo>
                <a:cubicBezTo>
                  <a:pt x="8171" y="7043"/>
                  <a:pt x="8296" y="7143"/>
                  <a:pt x="8422" y="7143"/>
                </a:cubicBezTo>
                <a:lnTo>
                  <a:pt x="9875" y="7168"/>
                </a:lnTo>
                <a:cubicBezTo>
                  <a:pt x="10001" y="7168"/>
                  <a:pt x="10126" y="7093"/>
                  <a:pt x="10151" y="6968"/>
                </a:cubicBezTo>
                <a:lnTo>
                  <a:pt x="11429" y="2106"/>
                </a:lnTo>
                <a:lnTo>
                  <a:pt x="13585" y="10727"/>
                </a:lnTo>
                <a:cubicBezTo>
                  <a:pt x="13610" y="10853"/>
                  <a:pt x="13735" y="10953"/>
                  <a:pt x="13860" y="10953"/>
                </a:cubicBezTo>
                <a:cubicBezTo>
                  <a:pt x="13986" y="10928"/>
                  <a:pt x="14111" y="10853"/>
                  <a:pt x="14136" y="10727"/>
                </a:cubicBezTo>
                <a:lnTo>
                  <a:pt x="15364" y="4612"/>
                </a:lnTo>
                <a:lnTo>
                  <a:pt x="16241" y="8146"/>
                </a:lnTo>
                <a:cubicBezTo>
                  <a:pt x="16266" y="8246"/>
                  <a:pt x="16367" y="8346"/>
                  <a:pt x="16492" y="8346"/>
                </a:cubicBezTo>
                <a:cubicBezTo>
                  <a:pt x="16617" y="8346"/>
                  <a:pt x="16742" y="8271"/>
                  <a:pt x="16768" y="8171"/>
                </a:cubicBezTo>
                <a:lnTo>
                  <a:pt x="17394" y="6492"/>
                </a:lnTo>
                <a:lnTo>
                  <a:pt x="18196" y="10301"/>
                </a:lnTo>
                <a:cubicBezTo>
                  <a:pt x="18221" y="10427"/>
                  <a:pt x="18321" y="10527"/>
                  <a:pt x="18472" y="10527"/>
                </a:cubicBezTo>
                <a:cubicBezTo>
                  <a:pt x="18597" y="10527"/>
                  <a:pt x="18697" y="10427"/>
                  <a:pt x="18722" y="10301"/>
                </a:cubicBezTo>
                <a:lnTo>
                  <a:pt x="19825" y="5289"/>
                </a:lnTo>
                <a:lnTo>
                  <a:pt x="20251" y="7193"/>
                </a:lnTo>
                <a:cubicBezTo>
                  <a:pt x="20276" y="7319"/>
                  <a:pt x="20402" y="7394"/>
                  <a:pt x="20527" y="7394"/>
                </a:cubicBezTo>
                <a:lnTo>
                  <a:pt x="23935" y="7394"/>
                </a:lnTo>
                <a:cubicBezTo>
                  <a:pt x="24111" y="7394"/>
                  <a:pt x="24236" y="7269"/>
                  <a:pt x="24236" y="7118"/>
                </a:cubicBezTo>
                <a:cubicBezTo>
                  <a:pt x="24236" y="6968"/>
                  <a:pt x="24111" y="6843"/>
                  <a:pt x="23935" y="6843"/>
                </a:cubicBezTo>
                <a:lnTo>
                  <a:pt x="20753" y="6843"/>
                </a:lnTo>
                <a:lnTo>
                  <a:pt x="20101" y="3935"/>
                </a:lnTo>
                <a:cubicBezTo>
                  <a:pt x="20051" y="3810"/>
                  <a:pt x="19950" y="3710"/>
                  <a:pt x="19825" y="3710"/>
                </a:cubicBezTo>
                <a:cubicBezTo>
                  <a:pt x="19675" y="3710"/>
                  <a:pt x="19575" y="3810"/>
                  <a:pt x="19549" y="3935"/>
                </a:cubicBezTo>
                <a:lnTo>
                  <a:pt x="18472" y="8898"/>
                </a:lnTo>
                <a:lnTo>
                  <a:pt x="17720" y="5414"/>
                </a:lnTo>
                <a:cubicBezTo>
                  <a:pt x="17695" y="5289"/>
                  <a:pt x="17595" y="5188"/>
                  <a:pt x="17469" y="5188"/>
                </a:cubicBezTo>
                <a:cubicBezTo>
                  <a:pt x="17344" y="5188"/>
                  <a:pt x="17244" y="5264"/>
                  <a:pt x="17194" y="5364"/>
                </a:cubicBezTo>
                <a:lnTo>
                  <a:pt x="16567" y="7118"/>
                </a:lnTo>
                <a:lnTo>
                  <a:pt x="15615" y="3284"/>
                </a:lnTo>
                <a:cubicBezTo>
                  <a:pt x="15565" y="3158"/>
                  <a:pt x="15464" y="3058"/>
                  <a:pt x="15339" y="3058"/>
                </a:cubicBezTo>
                <a:cubicBezTo>
                  <a:pt x="15189" y="3083"/>
                  <a:pt x="15088" y="3158"/>
                  <a:pt x="15063" y="3284"/>
                </a:cubicBezTo>
                <a:lnTo>
                  <a:pt x="13835" y="9399"/>
                </a:lnTo>
                <a:lnTo>
                  <a:pt x="11705" y="928"/>
                </a:lnTo>
                <a:cubicBezTo>
                  <a:pt x="11680" y="802"/>
                  <a:pt x="11580" y="702"/>
                  <a:pt x="11454" y="702"/>
                </a:cubicBezTo>
                <a:lnTo>
                  <a:pt x="11429" y="702"/>
                </a:lnTo>
                <a:cubicBezTo>
                  <a:pt x="11304" y="702"/>
                  <a:pt x="11204" y="802"/>
                  <a:pt x="11179" y="928"/>
                </a:cubicBezTo>
                <a:lnTo>
                  <a:pt x="9675" y="6617"/>
                </a:lnTo>
                <a:lnTo>
                  <a:pt x="8672" y="6592"/>
                </a:lnTo>
                <a:lnTo>
                  <a:pt x="7469" y="226"/>
                </a:lnTo>
                <a:cubicBezTo>
                  <a:pt x="7444" y="101"/>
                  <a:pt x="7319" y="0"/>
                  <a:pt x="71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 idx="2"/>
          </p:nvPr>
        </p:nvSpPr>
        <p:spPr>
          <a:xfrm>
            <a:off x="1101175" y="1798650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1101175" y="2134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title" idx="3"/>
          </p:nvPr>
        </p:nvSpPr>
        <p:spPr>
          <a:xfrm>
            <a:off x="3578947" y="1798650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4"/>
          </p:nvPr>
        </p:nvSpPr>
        <p:spPr>
          <a:xfrm>
            <a:off x="3579000" y="2134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title" idx="5"/>
          </p:nvPr>
        </p:nvSpPr>
        <p:spPr>
          <a:xfrm>
            <a:off x="1101175" y="3232075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1101175" y="3567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7"/>
          </p:nvPr>
        </p:nvSpPr>
        <p:spPr>
          <a:xfrm>
            <a:off x="3578947" y="3232075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8"/>
          </p:nvPr>
        </p:nvSpPr>
        <p:spPr>
          <a:xfrm>
            <a:off x="3578947" y="3567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 idx="9"/>
          </p:nvPr>
        </p:nvSpPr>
        <p:spPr>
          <a:xfrm>
            <a:off x="6056725" y="1798650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3"/>
          </p:nvPr>
        </p:nvSpPr>
        <p:spPr>
          <a:xfrm>
            <a:off x="6056725" y="2134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 idx="14"/>
          </p:nvPr>
        </p:nvSpPr>
        <p:spPr>
          <a:xfrm>
            <a:off x="6056725" y="3232075"/>
            <a:ext cx="19860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15"/>
          </p:nvPr>
        </p:nvSpPr>
        <p:spPr>
          <a:xfrm>
            <a:off x="6056725" y="3567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8085500" y="-1588225"/>
            <a:ext cx="2892313" cy="289225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-1338827" y="3817700"/>
            <a:ext cx="2305139" cy="230509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-671725" y="226551"/>
            <a:ext cx="1384827" cy="625704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8430900" y="4291251"/>
            <a:ext cx="1384827" cy="625704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 flipH="1">
            <a:off x="-1316525" y="-98310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/>
          <p:nvPr/>
        </p:nvSpPr>
        <p:spPr>
          <a:xfrm flipH="1">
            <a:off x="7065539" y="3274001"/>
            <a:ext cx="2458734" cy="24586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/>
          <p:nvPr/>
        </p:nvSpPr>
        <p:spPr>
          <a:xfrm flipH="1">
            <a:off x="6668926" y="210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240551" y="40857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96100" y="1596375"/>
            <a:ext cx="26982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153575"/>
            <a:ext cx="97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96100" y="2944715"/>
            <a:ext cx="26982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635950" y="2707375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-1181475" y="-145545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3685015" y="118487"/>
            <a:ext cx="1863135" cy="841818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521550" y="-855986"/>
            <a:ext cx="2458734" cy="24586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034800" y="-145025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423988" y="4005126"/>
            <a:ext cx="1903325" cy="19032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94125" y="4462862"/>
            <a:ext cx="1903329" cy="859979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463500" y="15505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463500" y="2392350"/>
            <a:ext cx="49674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 flipH="1">
            <a:off x="-722225" y="-98310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 flipH="1">
            <a:off x="7659839" y="3854151"/>
            <a:ext cx="2458734" cy="24586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6136251" y="210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1925101" y="401746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flipH="1">
            <a:off x="-1316525" y="-98310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065539" y="3274001"/>
            <a:ext cx="2458734" cy="245868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6668926" y="210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240551" y="40857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2027850" y="1603925"/>
            <a:ext cx="5088300" cy="14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027850" y="3042500"/>
            <a:ext cx="5088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7560073" y="-1446773"/>
            <a:ext cx="3003824" cy="3003768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-1192501" y="4059876"/>
            <a:ext cx="2079437" cy="2079398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1192500" y="18525"/>
            <a:ext cx="2305181" cy="1041740"/>
          </a:xfrm>
          <a:custGeom>
            <a:avLst/>
            <a:gdLst/>
            <a:ahLst/>
            <a:cxnLst/>
            <a:rect l="l" t="t" r="r" b="b"/>
            <a:pathLst>
              <a:path w="24237" h="10953" extrusionOk="0">
                <a:moveTo>
                  <a:pt x="7194" y="0"/>
                </a:moveTo>
                <a:cubicBezTo>
                  <a:pt x="7043" y="0"/>
                  <a:pt x="6943" y="101"/>
                  <a:pt x="6918" y="251"/>
                </a:cubicBezTo>
                <a:lnTo>
                  <a:pt x="5640" y="9249"/>
                </a:lnTo>
                <a:lnTo>
                  <a:pt x="4211" y="3810"/>
                </a:lnTo>
                <a:cubicBezTo>
                  <a:pt x="4189" y="3698"/>
                  <a:pt x="4106" y="3606"/>
                  <a:pt x="3981" y="3606"/>
                </a:cubicBezTo>
                <a:cubicBezTo>
                  <a:pt x="3966" y="3606"/>
                  <a:pt x="3951" y="3607"/>
                  <a:pt x="3935" y="3609"/>
                </a:cubicBezTo>
                <a:cubicBezTo>
                  <a:pt x="3810" y="3609"/>
                  <a:pt x="3710" y="3685"/>
                  <a:pt x="3685" y="3810"/>
                </a:cubicBezTo>
                <a:lnTo>
                  <a:pt x="3008" y="6592"/>
                </a:lnTo>
                <a:lnTo>
                  <a:pt x="301" y="6592"/>
                </a:lnTo>
                <a:cubicBezTo>
                  <a:pt x="126" y="6592"/>
                  <a:pt x="1" y="6717"/>
                  <a:pt x="1" y="6868"/>
                </a:cubicBezTo>
                <a:cubicBezTo>
                  <a:pt x="1" y="7018"/>
                  <a:pt x="126" y="7143"/>
                  <a:pt x="301" y="7143"/>
                </a:cubicBezTo>
                <a:lnTo>
                  <a:pt x="3234" y="7143"/>
                </a:lnTo>
                <a:cubicBezTo>
                  <a:pt x="3359" y="7143"/>
                  <a:pt x="3484" y="7043"/>
                  <a:pt x="3509" y="6918"/>
                </a:cubicBezTo>
                <a:lnTo>
                  <a:pt x="3960" y="5038"/>
                </a:lnTo>
                <a:lnTo>
                  <a:pt x="5439" y="10727"/>
                </a:lnTo>
                <a:cubicBezTo>
                  <a:pt x="5489" y="10853"/>
                  <a:pt x="5590" y="10953"/>
                  <a:pt x="5715" y="10953"/>
                </a:cubicBezTo>
                <a:lnTo>
                  <a:pt x="5740" y="10953"/>
                </a:lnTo>
                <a:cubicBezTo>
                  <a:pt x="5865" y="10928"/>
                  <a:pt x="5965" y="10828"/>
                  <a:pt x="5991" y="10702"/>
                </a:cubicBezTo>
                <a:lnTo>
                  <a:pt x="7244" y="2005"/>
                </a:lnTo>
                <a:lnTo>
                  <a:pt x="8146" y="6918"/>
                </a:lnTo>
                <a:cubicBezTo>
                  <a:pt x="8171" y="7043"/>
                  <a:pt x="8296" y="7143"/>
                  <a:pt x="8422" y="7143"/>
                </a:cubicBezTo>
                <a:lnTo>
                  <a:pt x="9875" y="7168"/>
                </a:lnTo>
                <a:cubicBezTo>
                  <a:pt x="10001" y="7168"/>
                  <a:pt x="10126" y="7093"/>
                  <a:pt x="10151" y="6968"/>
                </a:cubicBezTo>
                <a:lnTo>
                  <a:pt x="11429" y="2106"/>
                </a:lnTo>
                <a:lnTo>
                  <a:pt x="13585" y="10727"/>
                </a:lnTo>
                <a:cubicBezTo>
                  <a:pt x="13610" y="10853"/>
                  <a:pt x="13735" y="10953"/>
                  <a:pt x="13860" y="10953"/>
                </a:cubicBezTo>
                <a:cubicBezTo>
                  <a:pt x="13986" y="10928"/>
                  <a:pt x="14111" y="10853"/>
                  <a:pt x="14136" y="10727"/>
                </a:cubicBezTo>
                <a:lnTo>
                  <a:pt x="15364" y="4612"/>
                </a:lnTo>
                <a:lnTo>
                  <a:pt x="16241" y="8146"/>
                </a:lnTo>
                <a:cubicBezTo>
                  <a:pt x="16266" y="8246"/>
                  <a:pt x="16367" y="8346"/>
                  <a:pt x="16492" y="8346"/>
                </a:cubicBezTo>
                <a:cubicBezTo>
                  <a:pt x="16617" y="8346"/>
                  <a:pt x="16742" y="8271"/>
                  <a:pt x="16768" y="8171"/>
                </a:cubicBezTo>
                <a:lnTo>
                  <a:pt x="17394" y="6492"/>
                </a:lnTo>
                <a:lnTo>
                  <a:pt x="18196" y="10301"/>
                </a:lnTo>
                <a:cubicBezTo>
                  <a:pt x="18221" y="10427"/>
                  <a:pt x="18321" y="10527"/>
                  <a:pt x="18472" y="10527"/>
                </a:cubicBezTo>
                <a:cubicBezTo>
                  <a:pt x="18597" y="10527"/>
                  <a:pt x="18697" y="10427"/>
                  <a:pt x="18722" y="10301"/>
                </a:cubicBezTo>
                <a:lnTo>
                  <a:pt x="19825" y="5289"/>
                </a:lnTo>
                <a:lnTo>
                  <a:pt x="20251" y="7193"/>
                </a:lnTo>
                <a:cubicBezTo>
                  <a:pt x="20276" y="7319"/>
                  <a:pt x="20402" y="7394"/>
                  <a:pt x="20527" y="7394"/>
                </a:cubicBezTo>
                <a:lnTo>
                  <a:pt x="23935" y="7394"/>
                </a:lnTo>
                <a:cubicBezTo>
                  <a:pt x="24111" y="7394"/>
                  <a:pt x="24236" y="7269"/>
                  <a:pt x="24236" y="7118"/>
                </a:cubicBezTo>
                <a:cubicBezTo>
                  <a:pt x="24236" y="6968"/>
                  <a:pt x="24111" y="6843"/>
                  <a:pt x="23935" y="6843"/>
                </a:cubicBezTo>
                <a:lnTo>
                  <a:pt x="20753" y="6843"/>
                </a:lnTo>
                <a:lnTo>
                  <a:pt x="20101" y="3935"/>
                </a:lnTo>
                <a:cubicBezTo>
                  <a:pt x="20051" y="3810"/>
                  <a:pt x="19950" y="3710"/>
                  <a:pt x="19825" y="3710"/>
                </a:cubicBezTo>
                <a:cubicBezTo>
                  <a:pt x="19675" y="3710"/>
                  <a:pt x="19575" y="3810"/>
                  <a:pt x="19549" y="3935"/>
                </a:cubicBezTo>
                <a:lnTo>
                  <a:pt x="18472" y="8898"/>
                </a:lnTo>
                <a:lnTo>
                  <a:pt x="17720" y="5414"/>
                </a:lnTo>
                <a:cubicBezTo>
                  <a:pt x="17695" y="5289"/>
                  <a:pt x="17595" y="5188"/>
                  <a:pt x="17469" y="5188"/>
                </a:cubicBezTo>
                <a:cubicBezTo>
                  <a:pt x="17344" y="5188"/>
                  <a:pt x="17244" y="5264"/>
                  <a:pt x="17194" y="5364"/>
                </a:cubicBezTo>
                <a:lnTo>
                  <a:pt x="16567" y="7118"/>
                </a:lnTo>
                <a:lnTo>
                  <a:pt x="15615" y="3284"/>
                </a:lnTo>
                <a:cubicBezTo>
                  <a:pt x="15565" y="3158"/>
                  <a:pt x="15464" y="3058"/>
                  <a:pt x="15339" y="3058"/>
                </a:cubicBezTo>
                <a:cubicBezTo>
                  <a:pt x="15189" y="3083"/>
                  <a:pt x="15088" y="3158"/>
                  <a:pt x="15063" y="3284"/>
                </a:cubicBezTo>
                <a:lnTo>
                  <a:pt x="13835" y="9399"/>
                </a:lnTo>
                <a:lnTo>
                  <a:pt x="11705" y="928"/>
                </a:lnTo>
                <a:cubicBezTo>
                  <a:pt x="11680" y="802"/>
                  <a:pt x="11580" y="702"/>
                  <a:pt x="11454" y="702"/>
                </a:cubicBezTo>
                <a:lnTo>
                  <a:pt x="11429" y="702"/>
                </a:lnTo>
                <a:cubicBezTo>
                  <a:pt x="11304" y="702"/>
                  <a:pt x="11204" y="802"/>
                  <a:pt x="11179" y="928"/>
                </a:cubicBezTo>
                <a:lnTo>
                  <a:pt x="9675" y="6617"/>
                </a:lnTo>
                <a:lnTo>
                  <a:pt x="8672" y="6592"/>
                </a:lnTo>
                <a:lnTo>
                  <a:pt x="7469" y="226"/>
                </a:lnTo>
                <a:cubicBezTo>
                  <a:pt x="7444" y="101"/>
                  <a:pt x="7319" y="0"/>
                  <a:pt x="71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720000" y="1858575"/>
            <a:ext cx="2305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2" hasCustomPrompt="1"/>
          </p:nvPr>
        </p:nvSpPr>
        <p:spPr>
          <a:xfrm>
            <a:off x="14256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20000" y="2194275"/>
            <a:ext cx="230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/>
          </p:nvPr>
        </p:nvSpPr>
        <p:spPr>
          <a:xfrm>
            <a:off x="3419400" y="1858575"/>
            <a:ext cx="2305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5"/>
          </p:nvPr>
        </p:nvSpPr>
        <p:spPr>
          <a:xfrm>
            <a:off x="3419400" y="2194275"/>
            <a:ext cx="230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/>
          </p:nvPr>
        </p:nvSpPr>
        <p:spPr>
          <a:xfrm>
            <a:off x="6118800" y="1858575"/>
            <a:ext cx="2305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68244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6118800" y="2194275"/>
            <a:ext cx="230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9"/>
          </p:nvPr>
        </p:nvSpPr>
        <p:spPr>
          <a:xfrm>
            <a:off x="720000" y="3647975"/>
            <a:ext cx="2305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3" hasCustomPrompt="1"/>
          </p:nvPr>
        </p:nvSpPr>
        <p:spPr>
          <a:xfrm>
            <a:off x="14256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4"/>
          </p:nvPr>
        </p:nvSpPr>
        <p:spPr>
          <a:xfrm>
            <a:off x="720000" y="3983700"/>
            <a:ext cx="230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5"/>
          </p:nvPr>
        </p:nvSpPr>
        <p:spPr>
          <a:xfrm>
            <a:off x="3419400" y="3647975"/>
            <a:ext cx="23052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7"/>
          </p:nvPr>
        </p:nvSpPr>
        <p:spPr>
          <a:xfrm>
            <a:off x="3419400" y="3983700"/>
            <a:ext cx="230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 flipH="1">
            <a:off x="7696117" y="40857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flipH="1">
            <a:off x="7334369" y="-2442326"/>
            <a:ext cx="4235269" cy="4235190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flipH="1">
            <a:off x="-1588625" y="3908800"/>
            <a:ext cx="2892313" cy="2892260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-990958" y="210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713100" y="2122533"/>
            <a:ext cx="3678300" cy="2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2"/>
          </p:nvPr>
        </p:nvSpPr>
        <p:spPr>
          <a:xfrm>
            <a:off x="4336950" y="2122500"/>
            <a:ext cx="4093800" cy="2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Be Vietnam Pro"/>
              <a:buChar char="●"/>
              <a:defRPr sz="2000" b="1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7195000" y="-1751100"/>
            <a:ext cx="3375349" cy="3375286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-705400" y="40857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283575" y="4604112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303075" y="-1351425"/>
            <a:ext cx="2892313" cy="2892259"/>
          </a:xfrm>
          <a:custGeom>
            <a:avLst/>
            <a:gdLst/>
            <a:ahLst/>
            <a:cxnLst/>
            <a:rect l="l" t="t" r="r" b="b"/>
            <a:pathLst>
              <a:path w="53611" h="53610" extrusionOk="0">
                <a:moveTo>
                  <a:pt x="23134" y="802"/>
                </a:moveTo>
                <a:lnTo>
                  <a:pt x="23134" y="2757"/>
                </a:lnTo>
                <a:lnTo>
                  <a:pt x="21204" y="2757"/>
                </a:lnTo>
                <a:lnTo>
                  <a:pt x="21204" y="802"/>
                </a:lnTo>
                <a:close/>
                <a:moveTo>
                  <a:pt x="25139" y="802"/>
                </a:moveTo>
                <a:lnTo>
                  <a:pt x="25139" y="2757"/>
                </a:lnTo>
                <a:lnTo>
                  <a:pt x="23184" y="2757"/>
                </a:lnTo>
                <a:lnTo>
                  <a:pt x="23184" y="802"/>
                </a:lnTo>
                <a:close/>
                <a:moveTo>
                  <a:pt x="27144" y="802"/>
                </a:moveTo>
                <a:lnTo>
                  <a:pt x="27144" y="2757"/>
                </a:lnTo>
                <a:lnTo>
                  <a:pt x="25189" y="2757"/>
                </a:lnTo>
                <a:lnTo>
                  <a:pt x="25189" y="802"/>
                </a:lnTo>
                <a:close/>
                <a:moveTo>
                  <a:pt x="29149" y="802"/>
                </a:moveTo>
                <a:lnTo>
                  <a:pt x="29149" y="2757"/>
                </a:lnTo>
                <a:lnTo>
                  <a:pt x="27194" y="2757"/>
                </a:lnTo>
                <a:lnTo>
                  <a:pt x="27194" y="802"/>
                </a:lnTo>
                <a:close/>
                <a:moveTo>
                  <a:pt x="31154" y="802"/>
                </a:moveTo>
                <a:lnTo>
                  <a:pt x="31154" y="2757"/>
                </a:lnTo>
                <a:lnTo>
                  <a:pt x="29199" y="2757"/>
                </a:lnTo>
                <a:lnTo>
                  <a:pt x="29199" y="802"/>
                </a:lnTo>
                <a:close/>
                <a:moveTo>
                  <a:pt x="33134" y="802"/>
                </a:moveTo>
                <a:lnTo>
                  <a:pt x="33134" y="2757"/>
                </a:lnTo>
                <a:lnTo>
                  <a:pt x="31204" y="2757"/>
                </a:lnTo>
                <a:lnTo>
                  <a:pt x="31204" y="802"/>
                </a:lnTo>
                <a:close/>
                <a:moveTo>
                  <a:pt x="17144" y="2807"/>
                </a:moveTo>
                <a:lnTo>
                  <a:pt x="17144" y="4762"/>
                </a:lnTo>
                <a:lnTo>
                  <a:pt x="15189" y="4762"/>
                </a:lnTo>
                <a:lnTo>
                  <a:pt x="15189" y="2807"/>
                </a:lnTo>
                <a:close/>
                <a:moveTo>
                  <a:pt x="19149" y="2807"/>
                </a:moveTo>
                <a:lnTo>
                  <a:pt x="19149" y="4762"/>
                </a:lnTo>
                <a:lnTo>
                  <a:pt x="17194" y="4762"/>
                </a:lnTo>
                <a:lnTo>
                  <a:pt x="17194" y="2807"/>
                </a:lnTo>
                <a:close/>
                <a:moveTo>
                  <a:pt x="21154" y="2807"/>
                </a:moveTo>
                <a:lnTo>
                  <a:pt x="21154" y="4762"/>
                </a:lnTo>
                <a:lnTo>
                  <a:pt x="19199" y="4762"/>
                </a:lnTo>
                <a:lnTo>
                  <a:pt x="19199" y="2807"/>
                </a:lnTo>
                <a:close/>
                <a:moveTo>
                  <a:pt x="23134" y="2807"/>
                </a:moveTo>
                <a:lnTo>
                  <a:pt x="23134" y="4762"/>
                </a:lnTo>
                <a:lnTo>
                  <a:pt x="21204" y="4762"/>
                </a:lnTo>
                <a:lnTo>
                  <a:pt x="21204" y="2807"/>
                </a:lnTo>
                <a:close/>
                <a:moveTo>
                  <a:pt x="25139" y="2807"/>
                </a:moveTo>
                <a:lnTo>
                  <a:pt x="25139" y="4762"/>
                </a:lnTo>
                <a:lnTo>
                  <a:pt x="23184" y="4762"/>
                </a:lnTo>
                <a:lnTo>
                  <a:pt x="23184" y="2807"/>
                </a:lnTo>
                <a:close/>
                <a:moveTo>
                  <a:pt x="27144" y="2807"/>
                </a:moveTo>
                <a:lnTo>
                  <a:pt x="27144" y="4762"/>
                </a:lnTo>
                <a:lnTo>
                  <a:pt x="25189" y="4762"/>
                </a:lnTo>
                <a:lnTo>
                  <a:pt x="25189" y="2807"/>
                </a:lnTo>
                <a:close/>
                <a:moveTo>
                  <a:pt x="29149" y="2807"/>
                </a:moveTo>
                <a:lnTo>
                  <a:pt x="29149" y="4762"/>
                </a:lnTo>
                <a:lnTo>
                  <a:pt x="27194" y="4762"/>
                </a:lnTo>
                <a:lnTo>
                  <a:pt x="27194" y="2807"/>
                </a:lnTo>
                <a:close/>
                <a:moveTo>
                  <a:pt x="31154" y="2807"/>
                </a:moveTo>
                <a:lnTo>
                  <a:pt x="31154" y="4762"/>
                </a:lnTo>
                <a:lnTo>
                  <a:pt x="29199" y="4762"/>
                </a:lnTo>
                <a:lnTo>
                  <a:pt x="29199" y="2807"/>
                </a:lnTo>
                <a:close/>
                <a:moveTo>
                  <a:pt x="33134" y="2807"/>
                </a:moveTo>
                <a:lnTo>
                  <a:pt x="33134" y="4762"/>
                </a:lnTo>
                <a:lnTo>
                  <a:pt x="31204" y="4762"/>
                </a:lnTo>
                <a:lnTo>
                  <a:pt x="31204" y="2807"/>
                </a:lnTo>
                <a:close/>
                <a:moveTo>
                  <a:pt x="35139" y="2807"/>
                </a:moveTo>
                <a:lnTo>
                  <a:pt x="35139" y="4762"/>
                </a:lnTo>
                <a:lnTo>
                  <a:pt x="33184" y="4762"/>
                </a:lnTo>
                <a:lnTo>
                  <a:pt x="33184" y="2807"/>
                </a:lnTo>
                <a:close/>
                <a:moveTo>
                  <a:pt x="37144" y="2807"/>
                </a:moveTo>
                <a:lnTo>
                  <a:pt x="37144" y="4762"/>
                </a:lnTo>
                <a:lnTo>
                  <a:pt x="35189" y="4762"/>
                </a:lnTo>
                <a:lnTo>
                  <a:pt x="35189" y="2807"/>
                </a:lnTo>
                <a:close/>
                <a:moveTo>
                  <a:pt x="15139" y="4812"/>
                </a:moveTo>
                <a:lnTo>
                  <a:pt x="15139" y="6767"/>
                </a:lnTo>
                <a:lnTo>
                  <a:pt x="13184" y="6767"/>
                </a:lnTo>
                <a:lnTo>
                  <a:pt x="13184" y="4812"/>
                </a:lnTo>
                <a:close/>
                <a:moveTo>
                  <a:pt x="17144" y="4812"/>
                </a:moveTo>
                <a:lnTo>
                  <a:pt x="17144" y="6767"/>
                </a:lnTo>
                <a:lnTo>
                  <a:pt x="15189" y="6767"/>
                </a:lnTo>
                <a:lnTo>
                  <a:pt x="15189" y="4812"/>
                </a:lnTo>
                <a:close/>
                <a:moveTo>
                  <a:pt x="19149" y="4812"/>
                </a:moveTo>
                <a:lnTo>
                  <a:pt x="19149" y="6767"/>
                </a:lnTo>
                <a:lnTo>
                  <a:pt x="17194" y="6767"/>
                </a:lnTo>
                <a:lnTo>
                  <a:pt x="17194" y="4812"/>
                </a:lnTo>
                <a:close/>
                <a:moveTo>
                  <a:pt x="21154" y="4812"/>
                </a:moveTo>
                <a:lnTo>
                  <a:pt x="21154" y="6767"/>
                </a:lnTo>
                <a:lnTo>
                  <a:pt x="19199" y="6767"/>
                </a:lnTo>
                <a:lnTo>
                  <a:pt x="19199" y="4812"/>
                </a:lnTo>
                <a:close/>
                <a:moveTo>
                  <a:pt x="23134" y="4812"/>
                </a:moveTo>
                <a:lnTo>
                  <a:pt x="23134" y="6767"/>
                </a:lnTo>
                <a:lnTo>
                  <a:pt x="21204" y="6767"/>
                </a:lnTo>
                <a:lnTo>
                  <a:pt x="21204" y="4812"/>
                </a:lnTo>
                <a:close/>
                <a:moveTo>
                  <a:pt x="25139" y="4812"/>
                </a:moveTo>
                <a:lnTo>
                  <a:pt x="25139" y="6767"/>
                </a:lnTo>
                <a:lnTo>
                  <a:pt x="23184" y="6767"/>
                </a:lnTo>
                <a:lnTo>
                  <a:pt x="23184" y="4812"/>
                </a:lnTo>
                <a:close/>
                <a:moveTo>
                  <a:pt x="27144" y="4812"/>
                </a:moveTo>
                <a:lnTo>
                  <a:pt x="27144" y="6767"/>
                </a:lnTo>
                <a:lnTo>
                  <a:pt x="25189" y="6767"/>
                </a:lnTo>
                <a:lnTo>
                  <a:pt x="25189" y="4812"/>
                </a:lnTo>
                <a:close/>
                <a:moveTo>
                  <a:pt x="29149" y="4812"/>
                </a:moveTo>
                <a:lnTo>
                  <a:pt x="29149" y="6767"/>
                </a:lnTo>
                <a:lnTo>
                  <a:pt x="27194" y="6767"/>
                </a:lnTo>
                <a:lnTo>
                  <a:pt x="27194" y="4812"/>
                </a:lnTo>
                <a:close/>
                <a:moveTo>
                  <a:pt x="31154" y="4812"/>
                </a:moveTo>
                <a:lnTo>
                  <a:pt x="31154" y="6767"/>
                </a:lnTo>
                <a:lnTo>
                  <a:pt x="29199" y="6767"/>
                </a:lnTo>
                <a:lnTo>
                  <a:pt x="29199" y="4812"/>
                </a:lnTo>
                <a:close/>
                <a:moveTo>
                  <a:pt x="33134" y="4812"/>
                </a:moveTo>
                <a:lnTo>
                  <a:pt x="33134" y="6767"/>
                </a:lnTo>
                <a:lnTo>
                  <a:pt x="31204" y="6767"/>
                </a:lnTo>
                <a:lnTo>
                  <a:pt x="31204" y="4812"/>
                </a:lnTo>
                <a:close/>
                <a:moveTo>
                  <a:pt x="35139" y="4812"/>
                </a:moveTo>
                <a:lnTo>
                  <a:pt x="35139" y="6767"/>
                </a:lnTo>
                <a:lnTo>
                  <a:pt x="33184" y="6767"/>
                </a:lnTo>
                <a:lnTo>
                  <a:pt x="33184" y="4812"/>
                </a:lnTo>
                <a:close/>
                <a:moveTo>
                  <a:pt x="37144" y="4812"/>
                </a:moveTo>
                <a:lnTo>
                  <a:pt x="37144" y="6767"/>
                </a:lnTo>
                <a:lnTo>
                  <a:pt x="35189" y="6767"/>
                </a:lnTo>
                <a:lnTo>
                  <a:pt x="35189" y="4812"/>
                </a:lnTo>
                <a:close/>
                <a:moveTo>
                  <a:pt x="39149" y="4812"/>
                </a:moveTo>
                <a:lnTo>
                  <a:pt x="39149" y="6767"/>
                </a:lnTo>
                <a:lnTo>
                  <a:pt x="37194" y="6767"/>
                </a:lnTo>
                <a:lnTo>
                  <a:pt x="37194" y="4812"/>
                </a:lnTo>
                <a:close/>
                <a:moveTo>
                  <a:pt x="41154" y="4812"/>
                </a:moveTo>
                <a:lnTo>
                  <a:pt x="41154" y="6767"/>
                </a:lnTo>
                <a:lnTo>
                  <a:pt x="39199" y="6767"/>
                </a:lnTo>
                <a:lnTo>
                  <a:pt x="39199" y="4812"/>
                </a:lnTo>
                <a:close/>
                <a:moveTo>
                  <a:pt x="11129" y="6817"/>
                </a:moveTo>
                <a:lnTo>
                  <a:pt x="11129" y="8772"/>
                </a:lnTo>
                <a:lnTo>
                  <a:pt x="9199" y="8772"/>
                </a:lnTo>
                <a:lnTo>
                  <a:pt x="9199" y="6817"/>
                </a:lnTo>
                <a:close/>
                <a:moveTo>
                  <a:pt x="13134" y="6817"/>
                </a:moveTo>
                <a:lnTo>
                  <a:pt x="13134" y="8772"/>
                </a:lnTo>
                <a:lnTo>
                  <a:pt x="11179" y="8772"/>
                </a:lnTo>
                <a:lnTo>
                  <a:pt x="11179" y="6817"/>
                </a:lnTo>
                <a:close/>
                <a:moveTo>
                  <a:pt x="15139" y="6817"/>
                </a:moveTo>
                <a:lnTo>
                  <a:pt x="15139" y="8772"/>
                </a:lnTo>
                <a:lnTo>
                  <a:pt x="13184" y="8772"/>
                </a:lnTo>
                <a:lnTo>
                  <a:pt x="13184" y="6817"/>
                </a:lnTo>
                <a:close/>
                <a:moveTo>
                  <a:pt x="17144" y="6817"/>
                </a:moveTo>
                <a:lnTo>
                  <a:pt x="17144" y="8772"/>
                </a:lnTo>
                <a:lnTo>
                  <a:pt x="15189" y="8772"/>
                </a:lnTo>
                <a:lnTo>
                  <a:pt x="15189" y="6817"/>
                </a:lnTo>
                <a:close/>
                <a:moveTo>
                  <a:pt x="19149" y="6817"/>
                </a:moveTo>
                <a:lnTo>
                  <a:pt x="19149" y="8772"/>
                </a:lnTo>
                <a:lnTo>
                  <a:pt x="17194" y="8772"/>
                </a:lnTo>
                <a:lnTo>
                  <a:pt x="17194" y="6817"/>
                </a:lnTo>
                <a:close/>
                <a:moveTo>
                  <a:pt x="21154" y="6817"/>
                </a:moveTo>
                <a:lnTo>
                  <a:pt x="21154" y="8772"/>
                </a:lnTo>
                <a:lnTo>
                  <a:pt x="19199" y="8772"/>
                </a:lnTo>
                <a:lnTo>
                  <a:pt x="19199" y="6817"/>
                </a:lnTo>
                <a:close/>
                <a:moveTo>
                  <a:pt x="23134" y="6817"/>
                </a:moveTo>
                <a:lnTo>
                  <a:pt x="23134" y="8772"/>
                </a:lnTo>
                <a:lnTo>
                  <a:pt x="21204" y="8772"/>
                </a:lnTo>
                <a:lnTo>
                  <a:pt x="21204" y="6817"/>
                </a:lnTo>
                <a:close/>
                <a:moveTo>
                  <a:pt x="25139" y="6817"/>
                </a:moveTo>
                <a:lnTo>
                  <a:pt x="25139" y="8772"/>
                </a:lnTo>
                <a:lnTo>
                  <a:pt x="23184" y="8772"/>
                </a:lnTo>
                <a:lnTo>
                  <a:pt x="23184" y="6817"/>
                </a:lnTo>
                <a:close/>
                <a:moveTo>
                  <a:pt x="27144" y="6817"/>
                </a:moveTo>
                <a:lnTo>
                  <a:pt x="27144" y="8772"/>
                </a:lnTo>
                <a:lnTo>
                  <a:pt x="25189" y="8772"/>
                </a:lnTo>
                <a:lnTo>
                  <a:pt x="25189" y="6817"/>
                </a:lnTo>
                <a:close/>
                <a:moveTo>
                  <a:pt x="29149" y="6817"/>
                </a:moveTo>
                <a:lnTo>
                  <a:pt x="29149" y="8772"/>
                </a:lnTo>
                <a:lnTo>
                  <a:pt x="27194" y="8772"/>
                </a:lnTo>
                <a:lnTo>
                  <a:pt x="27194" y="6817"/>
                </a:lnTo>
                <a:close/>
                <a:moveTo>
                  <a:pt x="31154" y="6817"/>
                </a:moveTo>
                <a:lnTo>
                  <a:pt x="31154" y="8772"/>
                </a:lnTo>
                <a:lnTo>
                  <a:pt x="29199" y="8772"/>
                </a:lnTo>
                <a:lnTo>
                  <a:pt x="29199" y="6817"/>
                </a:lnTo>
                <a:close/>
                <a:moveTo>
                  <a:pt x="33134" y="6817"/>
                </a:moveTo>
                <a:lnTo>
                  <a:pt x="33134" y="8772"/>
                </a:lnTo>
                <a:lnTo>
                  <a:pt x="31204" y="8772"/>
                </a:lnTo>
                <a:lnTo>
                  <a:pt x="31204" y="6817"/>
                </a:lnTo>
                <a:close/>
                <a:moveTo>
                  <a:pt x="35139" y="6817"/>
                </a:moveTo>
                <a:lnTo>
                  <a:pt x="35139" y="8772"/>
                </a:lnTo>
                <a:lnTo>
                  <a:pt x="33184" y="8772"/>
                </a:lnTo>
                <a:lnTo>
                  <a:pt x="33184" y="6817"/>
                </a:lnTo>
                <a:close/>
                <a:moveTo>
                  <a:pt x="37144" y="6817"/>
                </a:moveTo>
                <a:lnTo>
                  <a:pt x="37144" y="8772"/>
                </a:lnTo>
                <a:lnTo>
                  <a:pt x="35189" y="8772"/>
                </a:lnTo>
                <a:lnTo>
                  <a:pt x="35189" y="6817"/>
                </a:lnTo>
                <a:close/>
                <a:moveTo>
                  <a:pt x="39149" y="6817"/>
                </a:moveTo>
                <a:lnTo>
                  <a:pt x="39149" y="8772"/>
                </a:lnTo>
                <a:lnTo>
                  <a:pt x="37194" y="8772"/>
                </a:lnTo>
                <a:lnTo>
                  <a:pt x="37194" y="6817"/>
                </a:lnTo>
                <a:close/>
                <a:moveTo>
                  <a:pt x="41154" y="6817"/>
                </a:moveTo>
                <a:lnTo>
                  <a:pt x="41154" y="8772"/>
                </a:lnTo>
                <a:lnTo>
                  <a:pt x="39199" y="8772"/>
                </a:lnTo>
                <a:lnTo>
                  <a:pt x="39199" y="6817"/>
                </a:lnTo>
                <a:close/>
                <a:moveTo>
                  <a:pt x="43134" y="6817"/>
                </a:moveTo>
                <a:lnTo>
                  <a:pt x="43134" y="8772"/>
                </a:lnTo>
                <a:lnTo>
                  <a:pt x="41204" y="8772"/>
                </a:lnTo>
                <a:lnTo>
                  <a:pt x="41204" y="6817"/>
                </a:lnTo>
                <a:close/>
                <a:moveTo>
                  <a:pt x="9149" y="8822"/>
                </a:moveTo>
                <a:lnTo>
                  <a:pt x="9149" y="10752"/>
                </a:lnTo>
                <a:lnTo>
                  <a:pt x="7194" y="10752"/>
                </a:lnTo>
                <a:lnTo>
                  <a:pt x="7194" y="8822"/>
                </a:lnTo>
                <a:close/>
                <a:moveTo>
                  <a:pt x="11129" y="8822"/>
                </a:moveTo>
                <a:lnTo>
                  <a:pt x="11129" y="10752"/>
                </a:lnTo>
                <a:lnTo>
                  <a:pt x="9199" y="10752"/>
                </a:lnTo>
                <a:lnTo>
                  <a:pt x="9199" y="8822"/>
                </a:lnTo>
                <a:close/>
                <a:moveTo>
                  <a:pt x="13134" y="8822"/>
                </a:moveTo>
                <a:lnTo>
                  <a:pt x="13134" y="10752"/>
                </a:lnTo>
                <a:lnTo>
                  <a:pt x="11179" y="10752"/>
                </a:lnTo>
                <a:lnTo>
                  <a:pt x="11179" y="8822"/>
                </a:lnTo>
                <a:close/>
                <a:moveTo>
                  <a:pt x="15139" y="8822"/>
                </a:moveTo>
                <a:lnTo>
                  <a:pt x="15139" y="10752"/>
                </a:lnTo>
                <a:lnTo>
                  <a:pt x="13184" y="10752"/>
                </a:lnTo>
                <a:lnTo>
                  <a:pt x="13184" y="8822"/>
                </a:lnTo>
                <a:close/>
                <a:moveTo>
                  <a:pt x="17144" y="8822"/>
                </a:moveTo>
                <a:lnTo>
                  <a:pt x="17144" y="10752"/>
                </a:lnTo>
                <a:lnTo>
                  <a:pt x="15189" y="10752"/>
                </a:lnTo>
                <a:lnTo>
                  <a:pt x="15189" y="8822"/>
                </a:lnTo>
                <a:close/>
                <a:moveTo>
                  <a:pt x="19149" y="8822"/>
                </a:moveTo>
                <a:lnTo>
                  <a:pt x="19149" y="10752"/>
                </a:lnTo>
                <a:lnTo>
                  <a:pt x="17194" y="10752"/>
                </a:lnTo>
                <a:lnTo>
                  <a:pt x="17194" y="8822"/>
                </a:lnTo>
                <a:close/>
                <a:moveTo>
                  <a:pt x="21154" y="8822"/>
                </a:moveTo>
                <a:lnTo>
                  <a:pt x="21154" y="10752"/>
                </a:lnTo>
                <a:lnTo>
                  <a:pt x="19199" y="10752"/>
                </a:lnTo>
                <a:lnTo>
                  <a:pt x="19199" y="8822"/>
                </a:lnTo>
                <a:close/>
                <a:moveTo>
                  <a:pt x="23134" y="8822"/>
                </a:moveTo>
                <a:lnTo>
                  <a:pt x="23134" y="10752"/>
                </a:lnTo>
                <a:lnTo>
                  <a:pt x="21204" y="10752"/>
                </a:lnTo>
                <a:lnTo>
                  <a:pt x="21204" y="8822"/>
                </a:lnTo>
                <a:close/>
                <a:moveTo>
                  <a:pt x="25139" y="8822"/>
                </a:moveTo>
                <a:lnTo>
                  <a:pt x="25139" y="10752"/>
                </a:lnTo>
                <a:lnTo>
                  <a:pt x="23184" y="10752"/>
                </a:lnTo>
                <a:lnTo>
                  <a:pt x="23184" y="8822"/>
                </a:lnTo>
                <a:close/>
                <a:moveTo>
                  <a:pt x="27144" y="8822"/>
                </a:moveTo>
                <a:lnTo>
                  <a:pt x="27144" y="10752"/>
                </a:lnTo>
                <a:lnTo>
                  <a:pt x="25189" y="10752"/>
                </a:lnTo>
                <a:lnTo>
                  <a:pt x="25189" y="8822"/>
                </a:lnTo>
                <a:close/>
                <a:moveTo>
                  <a:pt x="29149" y="8822"/>
                </a:moveTo>
                <a:lnTo>
                  <a:pt x="29149" y="10752"/>
                </a:lnTo>
                <a:lnTo>
                  <a:pt x="27194" y="10752"/>
                </a:lnTo>
                <a:lnTo>
                  <a:pt x="27194" y="8822"/>
                </a:lnTo>
                <a:close/>
                <a:moveTo>
                  <a:pt x="31154" y="8822"/>
                </a:moveTo>
                <a:lnTo>
                  <a:pt x="31154" y="10752"/>
                </a:lnTo>
                <a:lnTo>
                  <a:pt x="29199" y="10752"/>
                </a:lnTo>
                <a:lnTo>
                  <a:pt x="29199" y="8822"/>
                </a:lnTo>
                <a:close/>
                <a:moveTo>
                  <a:pt x="33134" y="8822"/>
                </a:moveTo>
                <a:lnTo>
                  <a:pt x="33134" y="10752"/>
                </a:lnTo>
                <a:lnTo>
                  <a:pt x="31204" y="10752"/>
                </a:lnTo>
                <a:lnTo>
                  <a:pt x="31204" y="8822"/>
                </a:lnTo>
                <a:close/>
                <a:moveTo>
                  <a:pt x="35139" y="8822"/>
                </a:moveTo>
                <a:lnTo>
                  <a:pt x="35139" y="10752"/>
                </a:lnTo>
                <a:lnTo>
                  <a:pt x="33184" y="10752"/>
                </a:lnTo>
                <a:lnTo>
                  <a:pt x="33184" y="8822"/>
                </a:lnTo>
                <a:close/>
                <a:moveTo>
                  <a:pt x="37144" y="8822"/>
                </a:moveTo>
                <a:lnTo>
                  <a:pt x="37144" y="10752"/>
                </a:lnTo>
                <a:lnTo>
                  <a:pt x="35189" y="10752"/>
                </a:lnTo>
                <a:lnTo>
                  <a:pt x="35189" y="8822"/>
                </a:lnTo>
                <a:close/>
                <a:moveTo>
                  <a:pt x="39149" y="8822"/>
                </a:moveTo>
                <a:lnTo>
                  <a:pt x="39149" y="10752"/>
                </a:lnTo>
                <a:lnTo>
                  <a:pt x="37194" y="10752"/>
                </a:lnTo>
                <a:lnTo>
                  <a:pt x="37194" y="8822"/>
                </a:lnTo>
                <a:close/>
                <a:moveTo>
                  <a:pt x="41154" y="8822"/>
                </a:moveTo>
                <a:lnTo>
                  <a:pt x="41154" y="10752"/>
                </a:lnTo>
                <a:lnTo>
                  <a:pt x="39199" y="10752"/>
                </a:lnTo>
                <a:lnTo>
                  <a:pt x="39199" y="8822"/>
                </a:lnTo>
                <a:close/>
                <a:moveTo>
                  <a:pt x="43134" y="8822"/>
                </a:moveTo>
                <a:lnTo>
                  <a:pt x="43134" y="10752"/>
                </a:lnTo>
                <a:lnTo>
                  <a:pt x="41204" y="10752"/>
                </a:lnTo>
                <a:lnTo>
                  <a:pt x="41204" y="8822"/>
                </a:lnTo>
                <a:close/>
                <a:moveTo>
                  <a:pt x="45139" y="8822"/>
                </a:moveTo>
                <a:lnTo>
                  <a:pt x="45139" y="10752"/>
                </a:lnTo>
                <a:lnTo>
                  <a:pt x="43184" y="10752"/>
                </a:lnTo>
                <a:lnTo>
                  <a:pt x="43184" y="8822"/>
                </a:lnTo>
                <a:close/>
                <a:moveTo>
                  <a:pt x="9149" y="10802"/>
                </a:moveTo>
                <a:lnTo>
                  <a:pt x="9149" y="12757"/>
                </a:lnTo>
                <a:lnTo>
                  <a:pt x="7194" y="12757"/>
                </a:lnTo>
                <a:lnTo>
                  <a:pt x="7194" y="10802"/>
                </a:lnTo>
                <a:close/>
                <a:moveTo>
                  <a:pt x="11129" y="10802"/>
                </a:moveTo>
                <a:lnTo>
                  <a:pt x="11129" y="12757"/>
                </a:lnTo>
                <a:lnTo>
                  <a:pt x="9199" y="12757"/>
                </a:lnTo>
                <a:lnTo>
                  <a:pt x="9199" y="10802"/>
                </a:lnTo>
                <a:close/>
                <a:moveTo>
                  <a:pt x="13134" y="10802"/>
                </a:moveTo>
                <a:lnTo>
                  <a:pt x="13134" y="12757"/>
                </a:lnTo>
                <a:lnTo>
                  <a:pt x="11179" y="12757"/>
                </a:lnTo>
                <a:lnTo>
                  <a:pt x="11179" y="10802"/>
                </a:lnTo>
                <a:close/>
                <a:moveTo>
                  <a:pt x="15139" y="10802"/>
                </a:moveTo>
                <a:lnTo>
                  <a:pt x="15139" y="12757"/>
                </a:lnTo>
                <a:lnTo>
                  <a:pt x="13184" y="12757"/>
                </a:lnTo>
                <a:lnTo>
                  <a:pt x="13184" y="10802"/>
                </a:lnTo>
                <a:close/>
                <a:moveTo>
                  <a:pt x="17144" y="10802"/>
                </a:moveTo>
                <a:lnTo>
                  <a:pt x="17144" y="12757"/>
                </a:lnTo>
                <a:lnTo>
                  <a:pt x="15189" y="12757"/>
                </a:lnTo>
                <a:lnTo>
                  <a:pt x="15189" y="10802"/>
                </a:lnTo>
                <a:close/>
                <a:moveTo>
                  <a:pt x="19149" y="10802"/>
                </a:moveTo>
                <a:lnTo>
                  <a:pt x="19149" y="12757"/>
                </a:lnTo>
                <a:lnTo>
                  <a:pt x="17194" y="12757"/>
                </a:lnTo>
                <a:lnTo>
                  <a:pt x="17194" y="10802"/>
                </a:lnTo>
                <a:close/>
                <a:moveTo>
                  <a:pt x="21154" y="10802"/>
                </a:moveTo>
                <a:lnTo>
                  <a:pt x="21154" y="12757"/>
                </a:lnTo>
                <a:lnTo>
                  <a:pt x="19199" y="12757"/>
                </a:lnTo>
                <a:lnTo>
                  <a:pt x="19199" y="10802"/>
                </a:lnTo>
                <a:close/>
                <a:moveTo>
                  <a:pt x="23134" y="10802"/>
                </a:moveTo>
                <a:lnTo>
                  <a:pt x="23134" y="12757"/>
                </a:lnTo>
                <a:lnTo>
                  <a:pt x="21204" y="12757"/>
                </a:lnTo>
                <a:lnTo>
                  <a:pt x="21204" y="10802"/>
                </a:lnTo>
                <a:close/>
                <a:moveTo>
                  <a:pt x="25139" y="10802"/>
                </a:moveTo>
                <a:lnTo>
                  <a:pt x="25139" y="12757"/>
                </a:lnTo>
                <a:lnTo>
                  <a:pt x="23184" y="12757"/>
                </a:lnTo>
                <a:lnTo>
                  <a:pt x="23184" y="10802"/>
                </a:lnTo>
                <a:close/>
                <a:moveTo>
                  <a:pt x="27144" y="10802"/>
                </a:moveTo>
                <a:lnTo>
                  <a:pt x="27144" y="12757"/>
                </a:lnTo>
                <a:lnTo>
                  <a:pt x="25189" y="12757"/>
                </a:lnTo>
                <a:lnTo>
                  <a:pt x="25189" y="10802"/>
                </a:lnTo>
                <a:close/>
                <a:moveTo>
                  <a:pt x="29149" y="10802"/>
                </a:moveTo>
                <a:lnTo>
                  <a:pt x="29149" y="12757"/>
                </a:lnTo>
                <a:lnTo>
                  <a:pt x="27194" y="12757"/>
                </a:lnTo>
                <a:lnTo>
                  <a:pt x="27194" y="10802"/>
                </a:lnTo>
                <a:close/>
                <a:moveTo>
                  <a:pt x="31154" y="10802"/>
                </a:moveTo>
                <a:lnTo>
                  <a:pt x="31154" y="12757"/>
                </a:lnTo>
                <a:lnTo>
                  <a:pt x="29199" y="12757"/>
                </a:lnTo>
                <a:lnTo>
                  <a:pt x="29199" y="10802"/>
                </a:lnTo>
                <a:close/>
                <a:moveTo>
                  <a:pt x="33134" y="10802"/>
                </a:moveTo>
                <a:lnTo>
                  <a:pt x="33134" y="12757"/>
                </a:lnTo>
                <a:lnTo>
                  <a:pt x="31204" y="12757"/>
                </a:lnTo>
                <a:lnTo>
                  <a:pt x="31204" y="10802"/>
                </a:lnTo>
                <a:close/>
                <a:moveTo>
                  <a:pt x="35139" y="10802"/>
                </a:moveTo>
                <a:lnTo>
                  <a:pt x="35139" y="12757"/>
                </a:lnTo>
                <a:lnTo>
                  <a:pt x="33184" y="12757"/>
                </a:lnTo>
                <a:lnTo>
                  <a:pt x="33184" y="10802"/>
                </a:lnTo>
                <a:close/>
                <a:moveTo>
                  <a:pt x="37144" y="10802"/>
                </a:moveTo>
                <a:lnTo>
                  <a:pt x="37144" y="12757"/>
                </a:lnTo>
                <a:lnTo>
                  <a:pt x="35189" y="12757"/>
                </a:lnTo>
                <a:lnTo>
                  <a:pt x="35189" y="10802"/>
                </a:lnTo>
                <a:close/>
                <a:moveTo>
                  <a:pt x="39149" y="10802"/>
                </a:moveTo>
                <a:lnTo>
                  <a:pt x="39149" y="12757"/>
                </a:lnTo>
                <a:lnTo>
                  <a:pt x="37194" y="12757"/>
                </a:lnTo>
                <a:lnTo>
                  <a:pt x="37194" y="10802"/>
                </a:lnTo>
                <a:close/>
                <a:moveTo>
                  <a:pt x="41154" y="10802"/>
                </a:moveTo>
                <a:lnTo>
                  <a:pt x="41154" y="12757"/>
                </a:lnTo>
                <a:lnTo>
                  <a:pt x="39199" y="12757"/>
                </a:lnTo>
                <a:lnTo>
                  <a:pt x="39199" y="10802"/>
                </a:lnTo>
                <a:close/>
                <a:moveTo>
                  <a:pt x="43134" y="10802"/>
                </a:moveTo>
                <a:lnTo>
                  <a:pt x="43134" y="12757"/>
                </a:lnTo>
                <a:lnTo>
                  <a:pt x="41204" y="12757"/>
                </a:lnTo>
                <a:lnTo>
                  <a:pt x="41204" y="10802"/>
                </a:lnTo>
                <a:close/>
                <a:moveTo>
                  <a:pt x="45139" y="10802"/>
                </a:moveTo>
                <a:lnTo>
                  <a:pt x="45139" y="12757"/>
                </a:lnTo>
                <a:lnTo>
                  <a:pt x="43184" y="12757"/>
                </a:lnTo>
                <a:lnTo>
                  <a:pt x="43184" y="10802"/>
                </a:lnTo>
                <a:close/>
                <a:moveTo>
                  <a:pt x="47144" y="10802"/>
                </a:moveTo>
                <a:lnTo>
                  <a:pt x="47144" y="12757"/>
                </a:lnTo>
                <a:lnTo>
                  <a:pt x="45189" y="12757"/>
                </a:lnTo>
                <a:lnTo>
                  <a:pt x="45189" y="10802"/>
                </a:lnTo>
                <a:close/>
                <a:moveTo>
                  <a:pt x="7144" y="12807"/>
                </a:moveTo>
                <a:lnTo>
                  <a:pt x="7144" y="14762"/>
                </a:lnTo>
                <a:lnTo>
                  <a:pt x="5189" y="14762"/>
                </a:lnTo>
                <a:lnTo>
                  <a:pt x="5189" y="12807"/>
                </a:lnTo>
                <a:close/>
                <a:moveTo>
                  <a:pt x="9149" y="12807"/>
                </a:moveTo>
                <a:lnTo>
                  <a:pt x="9149" y="14762"/>
                </a:lnTo>
                <a:lnTo>
                  <a:pt x="7194" y="14762"/>
                </a:lnTo>
                <a:lnTo>
                  <a:pt x="7194" y="12807"/>
                </a:lnTo>
                <a:close/>
                <a:moveTo>
                  <a:pt x="11129" y="12807"/>
                </a:moveTo>
                <a:lnTo>
                  <a:pt x="11129" y="14762"/>
                </a:lnTo>
                <a:lnTo>
                  <a:pt x="9199" y="14762"/>
                </a:lnTo>
                <a:lnTo>
                  <a:pt x="9199" y="12807"/>
                </a:lnTo>
                <a:close/>
                <a:moveTo>
                  <a:pt x="13134" y="12807"/>
                </a:moveTo>
                <a:lnTo>
                  <a:pt x="13134" y="14762"/>
                </a:lnTo>
                <a:lnTo>
                  <a:pt x="11179" y="14762"/>
                </a:lnTo>
                <a:lnTo>
                  <a:pt x="11179" y="12807"/>
                </a:lnTo>
                <a:close/>
                <a:moveTo>
                  <a:pt x="15139" y="12807"/>
                </a:moveTo>
                <a:lnTo>
                  <a:pt x="15139" y="14762"/>
                </a:lnTo>
                <a:lnTo>
                  <a:pt x="13184" y="14762"/>
                </a:lnTo>
                <a:lnTo>
                  <a:pt x="13184" y="12807"/>
                </a:lnTo>
                <a:close/>
                <a:moveTo>
                  <a:pt x="17144" y="12807"/>
                </a:moveTo>
                <a:lnTo>
                  <a:pt x="17144" y="14762"/>
                </a:lnTo>
                <a:lnTo>
                  <a:pt x="15189" y="14762"/>
                </a:lnTo>
                <a:lnTo>
                  <a:pt x="15189" y="12807"/>
                </a:lnTo>
                <a:close/>
                <a:moveTo>
                  <a:pt x="19149" y="12807"/>
                </a:moveTo>
                <a:lnTo>
                  <a:pt x="19149" y="14762"/>
                </a:lnTo>
                <a:lnTo>
                  <a:pt x="17194" y="14762"/>
                </a:lnTo>
                <a:lnTo>
                  <a:pt x="17194" y="12807"/>
                </a:lnTo>
                <a:close/>
                <a:moveTo>
                  <a:pt x="21154" y="12807"/>
                </a:moveTo>
                <a:lnTo>
                  <a:pt x="21154" y="14762"/>
                </a:lnTo>
                <a:lnTo>
                  <a:pt x="19199" y="14762"/>
                </a:lnTo>
                <a:lnTo>
                  <a:pt x="19199" y="12807"/>
                </a:lnTo>
                <a:close/>
                <a:moveTo>
                  <a:pt x="23134" y="12807"/>
                </a:moveTo>
                <a:lnTo>
                  <a:pt x="23134" y="14762"/>
                </a:lnTo>
                <a:lnTo>
                  <a:pt x="21204" y="14762"/>
                </a:lnTo>
                <a:lnTo>
                  <a:pt x="21204" y="12807"/>
                </a:lnTo>
                <a:close/>
                <a:moveTo>
                  <a:pt x="25139" y="12807"/>
                </a:moveTo>
                <a:lnTo>
                  <a:pt x="25139" y="14762"/>
                </a:lnTo>
                <a:lnTo>
                  <a:pt x="23184" y="14762"/>
                </a:lnTo>
                <a:lnTo>
                  <a:pt x="23184" y="12807"/>
                </a:lnTo>
                <a:close/>
                <a:moveTo>
                  <a:pt x="27144" y="12807"/>
                </a:moveTo>
                <a:lnTo>
                  <a:pt x="27144" y="14762"/>
                </a:lnTo>
                <a:lnTo>
                  <a:pt x="25189" y="14762"/>
                </a:lnTo>
                <a:lnTo>
                  <a:pt x="25189" y="12807"/>
                </a:lnTo>
                <a:close/>
                <a:moveTo>
                  <a:pt x="29149" y="12807"/>
                </a:moveTo>
                <a:lnTo>
                  <a:pt x="29149" y="14762"/>
                </a:lnTo>
                <a:lnTo>
                  <a:pt x="27194" y="14762"/>
                </a:lnTo>
                <a:lnTo>
                  <a:pt x="27194" y="12807"/>
                </a:lnTo>
                <a:close/>
                <a:moveTo>
                  <a:pt x="31154" y="12807"/>
                </a:moveTo>
                <a:lnTo>
                  <a:pt x="31154" y="14762"/>
                </a:lnTo>
                <a:lnTo>
                  <a:pt x="29199" y="14762"/>
                </a:lnTo>
                <a:lnTo>
                  <a:pt x="29199" y="12807"/>
                </a:lnTo>
                <a:close/>
                <a:moveTo>
                  <a:pt x="33134" y="12807"/>
                </a:moveTo>
                <a:lnTo>
                  <a:pt x="33134" y="14762"/>
                </a:lnTo>
                <a:lnTo>
                  <a:pt x="31204" y="14762"/>
                </a:lnTo>
                <a:lnTo>
                  <a:pt x="31204" y="12807"/>
                </a:lnTo>
                <a:close/>
                <a:moveTo>
                  <a:pt x="35139" y="12807"/>
                </a:moveTo>
                <a:lnTo>
                  <a:pt x="35139" y="14762"/>
                </a:lnTo>
                <a:lnTo>
                  <a:pt x="33184" y="14762"/>
                </a:lnTo>
                <a:lnTo>
                  <a:pt x="33184" y="12807"/>
                </a:lnTo>
                <a:close/>
                <a:moveTo>
                  <a:pt x="37144" y="12807"/>
                </a:moveTo>
                <a:lnTo>
                  <a:pt x="37144" y="14762"/>
                </a:lnTo>
                <a:lnTo>
                  <a:pt x="35189" y="14762"/>
                </a:lnTo>
                <a:lnTo>
                  <a:pt x="35189" y="12807"/>
                </a:lnTo>
                <a:close/>
                <a:moveTo>
                  <a:pt x="39149" y="12807"/>
                </a:moveTo>
                <a:lnTo>
                  <a:pt x="39149" y="14762"/>
                </a:lnTo>
                <a:lnTo>
                  <a:pt x="37194" y="14762"/>
                </a:lnTo>
                <a:lnTo>
                  <a:pt x="37194" y="12807"/>
                </a:lnTo>
                <a:close/>
                <a:moveTo>
                  <a:pt x="41154" y="12807"/>
                </a:moveTo>
                <a:lnTo>
                  <a:pt x="41154" y="14762"/>
                </a:lnTo>
                <a:lnTo>
                  <a:pt x="39199" y="14762"/>
                </a:lnTo>
                <a:lnTo>
                  <a:pt x="39199" y="12807"/>
                </a:lnTo>
                <a:close/>
                <a:moveTo>
                  <a:pt x="43134" y="12807"/>
                </a:moveTo>
                <a:lnTo>
                  <a:pt x="43134" y="14762"/>
                </a:lnTo>
                <a:lnTo>
                  <a:pt x="41204" y="14762"/>
                </a:lnTo>
                <a:lnTo>
                  <a:pt x="41204" y="12807"/>
                </a:lnTo>
                <a:close/>
                <a:moveTo>
                  <a:pt x="45139" y="12807"/>
                </a:moveTo>
                <a:lnTo>
                  <a:pt x="45139" y="14762"/>
                </a:lnTo>
                <a:lnTo>
                  <a:pt x="43184" y="14762"/>
                </a:lnTo>
                <a:lnTo>
                  <a:pt x="43184" y="12807"/>
                </a:lnTo>
                <a:close/>
                <a:moveTo>
                  <a:pt x="47144" y="12807"/>
                </a:moveTo>
                <a:lnTo>
                  <a:pt x="47144" y="14762"/>
                </a:lnTo>
                <a:lnTo>
                  <a:pt x="45189" y="14762"/>
                </a:lnTo>
                <a:lnTo>
                  <a:pt x="45189" y="12807"/>
                </a:lnTo>
                <a:close/>
                <a:moveTo>
                  <a:pt x="49149" y="12807"/>
                </a:moveTo>
                <a:lnTo>
                  <a:pt x="49149" y="14762"/>
                </a:lnTo>
                <a:lnTo>
                  <a:pt x="47194" y="14762"/>
                </a:lnTo>
                <a:lnTo>
                  <a:pt x="47194" y="12807"/>
                </a:lnTo>
                <a:close/>
                <a:moveTo>
                  <a:pt x="5139" y="14812"/>
                </a:moveTo>
                <a:lnTo>
                  <a:pt x="5139" y="16767"/>
                </a:lnTo>
                <a:lnTo>
                  <a:pt x="3184" y="16767"/>
                </a:lnTo>
                <a:lnTo>
                  <a:pt x="3184" y="14812"/>
                </a:lnTo>
                <a:close/>
                <a:moveTo>
                  <a:pt x="7144" y="14812"/>
                </a:moveTo>
                <a:lnTo>
                  <a:pt x="7144" y="16767"/>
                </a:lnTo>
                <a:lnTo>
                  <a:pt x="5189" y="16767"/>
                </a:lnTo>
                <a:lnTo>
                  <a:pt x="5189" y="14812"/>
                </a:lnTo>
                <a:close/>
                <a:moveTo>
                  <a:pt x="9149" y="14812"/>
                </a:moveTo>
                <a:lnTo>
                  <a:pt x="9149" y="16767"/>
                </a:lnTo>
                <a:lnTo>
                  <a:pt x="7194" y="16767"/>
                </a:lnTo>
                <a:lnTo>
                  <a:pt x="7194" y="14812"/>
                </a:lnTo>
                <a:close/>
                <a:moveTo>
                  <a:pt x="11129" y="14812"/>
                </a:moveTo>
                <a:lnTo>
                  <a:pt x="11129" y="16767"/>
                </a:lnTo>
                <a:lnTo>
                  <a:pt x="9199" y="16767"/>
                </a:lnTo>
                <a:lnTo>
                  <a:pt x="9199" y="14812"/>
                </a:lnTo>
                <a:close/>
                <a:moveTo>
                  <a:pt x="13134" y="14812"/>
                </a:moveTo>
                <a:lnTo>
                  <a:pt x="13134" y="16767"/>
                </a:lnTo>
                <a:lnTo>
                  <a:pt x="11179" y="16767"/>
                </a:lnTo>
                <a:lnTo>
                  <a:pt x="11179" y="14812"/>
                </a:lnTo>
                <a:close/>
                <a:moveTo>
                  <a:pt x="15139" y="14812"/>
                </a:moveTo>
                <a:lnTo>
                  <a:pt x="15139" y="16767"/>
                </a:lnTo>
                <a:lnTo>
                  <a:pt x="13184" y="16767"/>
                </a:lnTo>
                <a:lnTo>
                  <a:pt x="13184" y="14812"/>
                </a:lnTo>
                <a:close/>
                <a:moveTo>
                  <a:pt x="17144" y="14812"/>
                </a:moveTo>
                <a:lnTo>
                  <a:pt x="17144" y="16767"/>
                </a:lnTo>
                <a:lnTo>
                  <a:pt x="15189" y="16767"/>
                </a:lnTo>
                <a:lnTo>
                  <a:pt x="15189" y="14812"/>
                </a:lnTo>
                <a:close/>
                <a:moveTo>
                  <a:pt x="19149" y="14812"/>
                </a:moveTo>
                <a:lnTo>
                  <a:pt x="19149" y="16767"/>
                </a:lnTo>
                <a:lnTo>
                  <a:pt x="17194" y="16767"/>
                </a:lnTo>
                <a:lnTo>
                  <a:pt x="17194" y="14812"/>
                </a:lnTo>
                <a:close/>
                <a:moveTo>
                  <a:pt x="21154" y="14812"/>
                </a:moveTo>
                <a:lnTo>
                  <a:pt x="21154" y="16767"/>
                </a:lnTo>
                <a:lnTo>
                  <a:pt x="19199" y="16767"/>
                </a:lnTo>
                <a:lnTo>
                  <a:pt x="19199" y="14812"/>
                </a:lnTo>
                <a:close/>
                <a:moveTo>
                  <a:pt x="23134" y="14812"/>
                </a:moveTo>
                <a:lnTo>
                  <a:pt x="23134" y="16767"/>
                </a:lnTo>
                <a:lnTo>
                  <a:pt x="21204" y="16767"/>
                </a:lnTo>
                <a:lnTo>
                  <a:pt x="21204" y="14812"/>
                </a:lnTo>
                <a:close/>
                <a:moveTo>
                  <a:pt x="25139" y="14812"/>
                </a:moveTo>
                <a:lnTo>
                  <a:pt x="25139" y="16767"/>
                </a:lnTo>
                <a:lnTo>
                  <a:pt x="23184" y="16767"/>
                </a:lnTo>
                <a:lnTo>
                  <a:pt x="23184" y="14812"/>
                </a:lnTo>
                <a:close/>
                <a:moveTo>
                  <a:pt x="27144" y="14812"/>
                </a:moveTo>
                <a:lnTo>
                  <a:pt x="27144" y="16767"/>
                </a:lnTo>
                <a:lnTo>
                  <a:pt x="25189" y="16767"/>
                </a:lnTo>
                <a:lnTo>
                  <a:pt x="25189" y="14812"/>
                </a:lnTo>
                <a:close/>
                <a:moveTo>
                  <a:pt x="29149" y="14812"/>
                </a:moveTo>
                <a:lnTo>
                  <a:pt x="29149" y="16767"/>
                </a:lnTo>
                <a:lnTo>
                  <a:pt x="27194" y="16767"/>
                </a:lnTo>
                <a:lnTo>
                  <a:pt x="27194" y="14812"/>
                </a:lnTo>
                <a:close/>
                <a:moveTo>
                  <a:pt x="31154" y="14812"/>
                </a:moveTo>
                <a:lnTo>
                  <a:pt x="31154" y="16767"/>
                </a:lnTo>
                <a:lnTo>
                  <a:pt x="29199" y="16767"/>
                </a:lnTo>
                <a:lnTo>
                  <a:pt x="29199" y="14812"/>
                </a:lnTo>
                <a:close/>
                <a:moveTo>
                  <a:pt x="33134" y="14812"/>
                </a:moveTo>
                <a:lnTo>
                  <a:pt x="33134" y="16767"/>
                </a:lnTo>
                <a:lnTo>
                  <a:pt x="31204" y="16767"/>
                </a:lnTo>
                <a:lnTo>
                  <a:pt x="31204" y="14812"/>
                </a:lnTo>
                <a:close/>
                <a:moveTo>
                  <a:pt x="35139" y="14812"/>
                </a:moveTo>
                <a:lnTo>
                  <a:pt x="35139" y="16767"/>
                </a:lnTo>
                <a:lnTo>
                  <a:pt x="33184" y="16767"/>
                </a:lnTo>
                <a:lnTo>
                  <a:pt x="33184" y="14812"/>
                </a:lnTo>
                <a:close/>
                <a:moveTo>
                  <a:pt x="37144" y="14812"/>
                </a:moveTo>
                <a:lnTo>
                  <a:pt x="37144" y="16767"/>
                </a:lnTo>
                <a:lnTo>
                  <a:pt x="35189" y="16767"/>
                </a:lnTo>
                <a:lnTo>
                  <a:pt x="35189" y="14812"/>
                </a:lnTo>
                <a:close/>
                <a:moveTo>
                  <a:pt x="39149" y="14812"/>
                </a:moveTo>
                <a:lnTo>
                  <a:pt x="39149" y="16767"/>
                </a:lnTo>
                <a:lnTo>
                  <a:pt x="37194" y="16767"/>
                </a:lnTo>
                <a:lnTo>
                  <a:pt x="37194" y="14812"/>
                </a:lnTo>
                <a:close/>
                <a:moveTo>
                  <a:pt x="41154" y="14812"/>
                </a:moveTo>
                <a:lnTo>
                  <a:pt x="41154" y="16767"/>
                </a:lnTo>
                <a:lnTo>
                  <a:pt x="39199" y="16767"/>
                </a:lnTo>
                <a:lnTo>
                  <a:pt x="39199" y="14812"/>
                </a:lnTo>
                <a:close/>
                <a:moveTo>
                  <a:pt x="43134" y="14812"/>
                </a:moveTo>
                <a:lnTo>
                  <a:pt x="43134" y="16767"/>
                </a:lnTo>
                <a:lnTo>
                  <a:pt x="41204" y="16767"/>
                </a:lnTo>
                <a:lnTo>
                  <a:pt x="41204" y="14812"/>
                </a:lnTo>
                <a:close/>
                <a:moveTo>
                  <a:pt x="45139" y="14812"/>
                </a:moveTo>
                <a:lnTo>
                  <a:pt x="45139" y="16767"/>
                </a:lnTo>
                <a:lnTo>
                  <a:pt x="43184" y="16767"/>
                </a:lnTo>
                <a:lnTo>
                  <a:pt x="43184" y="14812"/>
                </a:lnTo>
                <a:close/>
                <a:moveTo>
                  <a:pt x="47144" y="14812"/>
                </a:moveTo>
                <a:lnTo>
                  <a:pt x="47144" y="16767"/>
                </a:lnTo>
                <a:lnTo>
                  <a:pt x="45189" y="16767"/>
                </a:lnTo>
                <a:lnTo>
                  <a:pt x="45189" y="14812"/>
                </a:lnTo>
                <a:close/>
                <a:moveTo>
                  <a:pt x="49149" y="14812"/>
                </a:moveTo>
                <a:lnTo>
                  <a:pt x="49149" y="16767"/>
                </a:lnTo>
                <a:lnTo>
                  <a:pt x="47194" y="16767"/>
                </a:lnTo>
                <a:lnTo>
                  <a:pt x="47194" y="14812"/>
                </a:lnTo>
                <a:close/>
                <a:moveTo>
                  <a:pt x="5139" y="16817"/>
                </a:moveTo>
                <a:lnTo>
                  <a:pt x="5139" y="18772"/>
                </a:lnTo>
                <a:lnTo>
                  <a:pt x="3184" y="18772"/>
                </a:lnTo>
                <a:lnTo>
                  <a:pt x="3184" y="16817"/>
                </a:lnTo>
                <a:close/>
                <a:moveTo>
                  <a:pt x="7144" y="16817"/>
                </a:moveTo>
                <a:lnTo>
                  <a:pt x="7144" y="18772"/>
                </a:lnTo>
                <a:lnTo>
                  <a:pt x="5189" y="18772"/>
                </a:lnTo>
                <a:lnTo>
                  <a:pt x="5189" y="16817"/>
                </a:lnTo>
                <a:close/>
                <a:moveTo>
                  <a:pt x="9149" y="16817"/>
                </a:moveTo>
                <a:lnTo>
                  <a:pt x="9149" y="18772"/>
                </a:lnTo>
                <a:lnTo>
                  <a:pt x="7194" y="18772"/>
                </a:lnTo>
                <a:lnTo>
                  <a:pt x="7194" y="16817"/>
                </a:lnTo>
                <a:close/>
                <a:moveTo>
                  <a:pt x="11129" y="16817"/>
                </a:moveTo>
                <a:lnTo>
                  <a:pt x="11129" y="18772"/>
                </a:lnTo>
                <a:lnTo>
                  <a:pt x="9199" y="18772"/>
                </a:lnTo>
                <a:lnTo>
                  <a:pt x="9199" y="16817"/>
                </a:lnTo>
                <a:close/>
                <a:moveTo>
                  <a:pt x="13134" y="16817"/>
                </a:moveTo>
                <a:lnTo>
                  <a:pt x="13134" y="18772"/>
                </a:lnTo>
                <a:lnTo>
                  <a:pt x="11179" y="18772"/>
                </a:lnTo>
                <a:lnTo>
                  <a:pt x="11179" y="16817"/>
                </a:lnTo>
                <a:close/>
                <a:moveTo>
                  <a:pt x="15139" y="16817"/>
                </a:moveTo>
                <a:lnTo>
                  <a:pt x="15139" y="18772"/>
                </a:lnTo>
                <a:lnTo>
                  <a:pt x="13184" y="18772"/>
                </a:lnTo>
                <a:lnTo>
                  <a:pt x="13184" y="16817"/>
                </a:lnTo>
                <a:close/>
                <a:moveTo>
                  <a:pt x="17144" y="16817"/>
                </a:moveTo>
                <a:lnTo>
                  <a:pt x="17144" y="18772"/>
                </a:lnTo>
                <a:lnTo>
                  <a:pt x="15189" y="18772"/>
                </a:lnTo>
                <a:lnTo>
                  <a:pt x="15189" y="16817"/>
                </a:lnTo>
                <a:close/>
                <a:moveTo>
                  <a:pt x="19149" y="16817"/>
                </a:moveTo>
                <a:lnTo>
                  <a:pt x="19149" y="18772"/>
                </a:lnTo>
                <a:lnTo>
                  <a:pt x="17194" y="18772"/>
                </a:lnTo>
                <a:lnTo>
                  <a:pt x="17194" y="16817"/>
                </a:lnTo>
                <a:close/>
                <a:moveTo>
                  <a:pt x="21154" y="16817"/>
                </a:moveTo>
                <a:lnTo>
                  <a:pt x="21154" y="18772"/>
                </a:lnTo>
                <a:lnTo>
                  <a:pt x="19199" y="18772"/>
                </a:lnTo>
                <a:lnTo>
                  <a:pt x="19199" y="16817"/>
                </a:lnTo>
                <a:close/>
                <a:moveTo>
                  <a:pt x="23134" y="16817"/>
                </a:moveTo>
                <a:lnTo>
                  <a:pt x="23134" y="18772"/>
                </a:lnTo>
                <a:lnTo>
                  <a:pt x="21204" y="18772"/>
                </a:lnTo>
                <a:lnTo>
                  <a:pt x="21204" y="16817"/>
                </a:lnTo>
                <a:close/>
                <a:moveTo>
                  <a:pt x="25139" y="16817"/>
                </a:moveTo>
                <a:lnTo>
                  <a:pt x="25139" y="18772"/>
                </a:lnTo>
                <a:lnTo>
                  <a:pt x="23184" y="18772"/>
                </a:lnTo>
                <a:lnTo>
                  <a:pt x="23184" y="16817"/>
                </a:lnTo>
                <a:close/>
                <a:moveTo>
                  <a:pt x="27144" y="16817"/>
                </a:moveTo>
                <a:lnTo>
                  <a:pt x="27144" y="18772"/>
                </a:lnTo>
                <a:lnTo>
                  <a:pt x="25189" y="18772"/>
                </a:lnTo>
                <a:lnTo>
                  <a:pt x="25189" y="16817"/>
                </a:lnTo>
                <a:close/>
                <a:moveTo>
                  <a:pt x="29149" y="16817"/>
                </a:moveTo>
                <a:lnTo>
                  <a:pt x="29149" y="18772"/>
                </a:lnTo>
                <a:lnTo>
                  <a:pt x="27194" y="18772"/>
                </a:lnTo>
                <a:lnTo>
                  <a:pt x="27194" y="16817"/>
                </a:lnTo>
                <a:close/>
                <a:moveTo>
                  <a:pt x="31154" y="16817"/>
                </a:moveTo>
                <a:lnTo>
                  <a:pt x="31154" y="18772"/>
                </a:lnTo>
                <a:lnTo>
                  <a:pt x="29199" y="18772"/>
                </a:lnTo>
                <a:lnTo>
                  <a:pt x="29199" y="16817"/>
                </a:lnTo>
                <a:close/>
                <a:moveTo>
                  <a:pt x="33134" y="16817"/>
                </a:moveTo>
                <a:lnTo>
                  <a:pt x="33134" y="18772"/>
                </a:lnTo>
                <a:lnTo>
                  <a:pt x="31204" y="18772"/>
                </a:lnTo>
                <a:lnTo>
                  <a:pt x="31204" y="16817"/>
                </a:lnTo>
                <a:close/>
                <a:moveTo>
                  <a:pt x="35139" y="16817"/>
                </a:moveTo>
                <a:lnTo>
                  <a:pt x="35139" y="18772"/>
                </a:lnTo>
                <a:lnTo>
                  <a:pt x="33184" y="18772"/>
                </a:lnTo>
                <a:lnTo>
                  <a:pt x="33184" y="16817"/>
                </a:lnTo>
                <a:close/>
                <a:moveTo>
                  <a:pt x="37144" y="16817"/>
                </a:moveTo>
                <a:lnTo>
                  <a:pt x="37144" y="18772"/>
                </a:lnTo>
                <a:lnTo>
                  <a:pt x="35189" y="18772"/>
                </a:lnTo>
                <a:lnTo>
                  <a:pt x="35189" y="16817"/>
                </a:lnTo>
                <a:close/>
                <a:moveTo>
                  <a:pt x="39149" y="16817"/>
                </a:moveTo>
                <a:lnTo>
                  <a:pt x="39149" y="18772"/>
                </a:lnTo>
                <a:lnTo>
                  <a:pt x="37194" y="18772"/>
                </a:lnTo>
                <a:lnTo>
                  <a:pt x="37194" y="16817"/>
                </a:lnTo>
                <a:close/>
                <a:moveTo>
                  <a:pt x="41154" y="16817"/>
                </a:moveTo>
                <a:lnTo>
                  <a:pt x="41154" y="18772"/>
                </a:lnTo>
                <a:lnTo>
                  <a:pt x="39199" y="18772"/>
                </a:lnTo>
                <a:lnTo>
                  <a:pt x="39199" y="16817"/>
                </a:lnTo>
                <a:close/>
                <a:moveTo>
                  <a:pt x="43134" y="16817"/>
                </a:moveTo>
                <a:lnTo>
                  <a:pt x="43134" y="18772"/>
                </a:lnTo>
                <a:lnTo>
                  <a:pt x="41204" y="18772"/>
                </a:lnTo>
                <a:lnTo>
                  <a:pt x="41204" y="16817"/>
                </a:lnTo>
                <a:close/>
                <a:moveTo>
                  <a:pt x="45139" y="16817"/>
                </a:moveTo>
                <a:lnTo>
                  <a:pt x="45139" y="18772"/>
                </a:lnTo>
                <a:lnTo>
                  <a:pt x="43184" y="18772"/>
                </a:lnTo>
                <a:lnTo>
                  <a:pt x="43184" y="16817"/>
                </a:lnTo>
                <a:close/>
                <a:moveTo>
                  <a:pt x="47144" y="16817"/>
                </a:moveTo>
                <a:lnTo>
                  <a:pt x="47144" y="18772"/>
                </a:lnTo>
                <a:lnTo>
                  <a:pt x="45189" y="18772"/>
                </a:lnTo>
                <a:lnTo>
                  <a:pt x="45189" y="16817"/>
                </a:lnTo>
                <a:close/>
                <a:moveTo>
                  <a:pt x="49149" y="16817"/>
                </a:moveTo>
                <a:lnTo>
                  <a:pt x="49149" y="18772"/>
                </a:lnTo>
                <a:lnTo>
                  <a:pt x="47194" y="18772"/>
                </a:lnTo>
                <a:lnTo>
                  <a:pt x="47194" y="16817"/>
                </a:lnTo>
                <a:close/>
                <a:moveTo>
                  <a:pt x="51154" y="16817"/>
                </a:moveTo>
                <a:lnTo>
                  <a:pt x="51154" y="18772"/>
                </a:lnTo>
                <a:lnTo>
                  <a:pt x="49199" y="18772"/>
                </a:lnTo>
                <a:lnTo>
                  <a:pt x="49199" y="16817"/>
                </a:lnTo>
                <a:close/>
                <a:moveTo>
                  <a:pt x="5139" y="18822"/>
                </a:moveTo>
                <a:lnTo>
                  <a:pt x="5139" y="20752"/>
                </a:lnTo>
                <a:lnTo>
                  <a:pt x="3184" y="20752"/>
                </a:lnTo>
                <a:lnTo>
                  <a:pt x="3184" y="18822"/>
                </a:lnTo>
                <a:close/>
                <a:moveTo>
                  <a:pt x="7144" y="18822"/>
                </a:moveTo>
                <a:lnTo>
                  <a:pt x="7144" y="20752"/>
                </a:lnTo>
                <a:lnTo>
                  <a:pt x="5189" y="20752"/>
                </a:lnTo>
                <a:lnTo>
                  <a:pt x="5189" y="18822"/>
                </a:lnTo>
                <a:close/>
                <a:moveTo>
                  <a:pt x="9149" y="18822"/>
                </a:moveTo>
                <a:lnTo>
                  <a:pt x="9149" y="20752"/>
                </a:lnTo>
                <a:lnTo>
                  <a:pt x="7194" y="20752"/>
                </a:lnTo>
                <a:lnTo>
                  <a:pt x="7194" y="18822"/>
                </a:lnTo>
                <a:close/>
                <a:moveTo>
                  <a:pt x="11129" y="18822"/>
                </a:moveTo>
                <a:lnTo>
                  <a:pt x="11129" y="20752"/>
                </a:lnTo>
                <a:lnTo>
                  <a:pt x="9199" y="20752"/>
                </a:lnTo>
                <a:lnTo>
                  <a:pt x="9199" y="18822"/>
                </a:lnTo>
                <a:close/>
                <a:moveTo>
                  <a:pt x="13134" y="18822"/>
                </a:moveTo>
                <a:lnTo>
                  <a:pt x="13134" y="20752"/>
                </a:lnTo>
                <a:lnTo>
                  <a:pt x="11179" y="20752"/>
                </a:lnTo>
                <a:lnTo>
                  <a:pt x="11179" y="18822"/>
                </a:lnTo>
                <a:close/>
                <a:moveTo>
                  <a:pt x="15139" y="18822"/>
                </a:moveTo>
                <a:lnTo>
                  <a:pt x="15139" y="20752"/>
                </a:lnTo>
                <a:lnTo>
                  <a:pt x="13184" y="20752"/>
                </a:lnTo>
                <a:lnTo>
                  <a:pt x="13184" y="18822"/>
                </a:lnTo>
                <a:close/>
                <a:moveTo>
                  <a:pt x="17144" y="18822"/>
                </a:moveTo>
                <a:lnTo>
                  <a:pt x="17144" y="20752"/>
                </a:lnTo>
                <a:lnTo>
                  <a:pt x="15189" y="20752"/>
                </a:lnTo>
                <a:lnTo>
                  <a:pt x="15189" y="18822"/>
                </a:lnTo>
                <a:close/>
                <a:moveTo>
                  <a:pt x="19149" y="18822"/>
                </a:moveTo>
                <a:lnTo>
                  <a:pt x="19149" y="20752"/>
                </a:lnTo>
                <a:lnTo>
                  <a:pt x="17194" y="20752"/>
                </a:lnTo>
                <a:lnTo>
                  <a:pt x="17194" y="18822"/>
                </a:lnTo>
                <a:close/>
                <a:moveTo>
                  <a:pt x="21154" y="18822"/>
                </a:moveTo>
                <a:lnTo>
                  <a:pt x="21154" y="20752"/>
                </a:lnTo>
                <a:lnTo>
                  <a:pt x="19199" y="20752"/>
                </a:lnTo>
                <a:lnTo>
                  <a:pt x="19199" y="18822"/>
                </a:lnTo>
                <a:close/>
                <a:moveTo>
                  <a:pt x="23134" y="18822"/>
                </a:moveTo>
                <a:lnTo>
                  <a:pt x="23134" y="20752"/>
                </a:lnTo>
                <a:lnTo>
                  <a:pt x="21204" y="20752"/>
                </a:lnTo>
                <a:lnTo>
                  <a:pt x="21204" y="18822"/>
                </a:lnTo>
                <a:close/>
                <a:moveTo>
                  <a:pt x="25139" y="18822"/>
                </a:moveTo>
                <a:lnTo>
                  <a:pt x="25139" y="20752"/>
                </a:lnTo>
                <a:lnTo>
                  <a:pt x="23184" y="20752"/>
                </a:lnTo>
                <a:lnTo>
                  <a:pt x="23184" y="18822"/>
                </a:lnTo>
                <a:close/>
                <a:moveTo>
                  <a:pt x="27144" y="18822"/>
                </a:moveTo>
                <a:lnTo>
                  <a:pt x="27144" y="20752"/>
                </a:lnTo>
                <a:lnTo>
                  <a:pt x="25189" y="20752"/>
                </a:lnTo>
                <a:lnTo>
                  <a:pt x="25189" y="18822"/>
                </a:lnTo>
                <a:close/>
                <a:moveTo>
                  <a:pt x="29149" y="18822"/>
                </a:moveTo>
                <a:lnTo>
                  <a:pt x="29149" y="20752"/>
                </a:lnTo>
                <a:lnTo>
                  <a:pt x="27194" y="20752"/>
                </a:lnTo>
                <a:lnTo>
                  <a:pt x="27194" y="18822"/>
                </a:lnTo>
                <a:close/>
                <a:moveTo>
                  <a:pt x="31154" y="18822"/>
                </a:moveTo>
                <a:lnTo>
                  <a:pt x="31154" y="20752"/>
                </a:lnTo>
                <a:lnTo>
                  <a:pt x="29199" y="20752"/>
                </a:lnTo>
                <a:lnTo>
                  <a:pt x="29199" y="18822"/>
                </a:lnTo>
                <a:close/>
                <a:moveTo>
                  <a:pt x="33134" y="18822"/>
                </a:moveTo>
                <a:lnTo>
                  <a:pt x="33134" y="20752"/>
                </a:lnTo>
                <a:lnTo>
                  <a:pt x="31204" y="20752"/>
                </a:lnTo>
                <a:lnTo>
                  <a:pt x="31204" y="18822"/>
                </a:lnTo>
                <a:close/>
                <a:moveTo>
                  <a:pt x="35139" y="18822"/>
                </a:moveTo>
                <a:lnTo>
                  <a:pt x="35139" y="20752"/>
                </a:lnTo>
                <a:lnTo>
                  <a:pt x="33184" y="20752"/>
                </a:lnTo>
                <a:lnTo>
                  <a:pt x="33184" y="18822"/>
                </a:lnTo>
                <a:close/>
                <a:moveTo>
                  <a:pt x="37144" y="18822"/>
                </a:moveTo>
                <a:lnTo>
                  <a:pt x="37144" y="20752"/>
                </a:lnTo>
                <a:lnTo>
                  <a:pt x="35189" y="20752"/>
                </a:lnTo>
                <a:lnTo>
                  <a:pt x="35189" y="18822"/>
                </a:lnTo>
                <a:close/>
                <a:moveTo>
                  <a:pt x="39149" y="18822"/>
                </a:moveTo>
                <a:lnTo>
                  <a:pt x="39149" y="20752"/>
                </a:lnTo>
                <a:lnTo>
                  <a:pt x="37194" y="20752"/>
                </a:lnTo>
                <a:lnTo>
                  <a:pt x="37194" y="18822"/>
                </a:lnTo>
                <a:close/>
                <a:moveTo>
                  <a:pt x="41154" y="18822"/>
                </a:moveTo>
                <a:lnTo>
                  <a:pt x="41154" y="20752"/>
                </a:lnTo>
                <a:lnTo>
                  <a:pt x="39199" y="20752"/>
                </a:lnTo>
                <a:lnTo>
                  <a:pt x="39199" y="18822"/>
                </a:lnTo>
                <a:close/>
                <a:moveTo>
                  <a:pt x="43134" y="18822"/>
                </a:moveTo>
                <a:lnTo>
                  <a:pt x="43134" y="20752"/>
                </a:lnTo>
                <a:lnTo>
                  <a:pt x="41204" y="20752"/>
                </a:lnTo>
                <a:lnTo>
                  <a:pt x="41204" y="18822"/>
                </a:lnTo>
                <a:close/>
                <a:moveTo>
                  <a:pt x="45139" y="18822"/>
                </a:moveTo>
                <a:lnTo>
                  <a:pt x="45139" y="20752"/>
                </a:lnTo>
                <a:lnTo>
                  <a:pt x="43184" y="20752"/>
                </a:lnTo>
                <a:lnTo>
                  <a:pt x="43184" y="18822"/>
                </a:lnTo>
                <a:close/>
                <a:moveTo>
                  <a:pt x="47144" y="18822"/>
                </a:moveTo>
                <a:lnTo>
                  <a:pt x="47144" y="20752"/>
                </a:lnTo>
                <a:lnTo>
                  <a:pt x="45189" y="20752"/>
                </a:lnTo>
                <a:lnTo>
                  <a:pt x="45189" y="18822"/>
                </a:lnTo>
                <a:close/>
                <a:moveTo>
                  <a:pt x="49149" y="18822"/>
                </a:moveTo>
                <a:lnTo>
                  <a:pt x="49149" y="20752"/>
                </a:lnTo>
                <a:lnTo>
                  <a:pt x="47194" y="20752"/>
                </a:lnTo>
                <a:lnTo>
                  <a:pt x="47194" y="18822"/>
                </a:lnTo>
                <a:close/>
                <a:moveTo>
                  <a:pt x="51154" y="18822"/>
                </a:moveTo>
                <a:lnTo>
                  <a:pt x="51154" y="20752"/>
                </a:lnTo>
                <a:lnTo>
                  <a:pt x="49199" y="20752"/>
                </a:lnTo>
                <a:lnTo>
                  <a:pt x="49199" y="18822"/>
                </a:lnTo>
                <a:close/>
                <a:moveTo>
                  <a:pt x="3134" y="20802"/>
                </a:moveTo>
                <a:lnTo>
                  <a:pt x="3134" y="22757"/>
                </a:lnTo>
                <a:lnTo>
                  <a:pt x="1179" y="22757"/>
                </a:lnTo>
                <a:lnTo>
                  <a:pt x="1179" y="20802"/>
                </a:lnTo>
                <a:close/>
                <a:moveTo>
                  <a:pt x="5139" y="20802"/>
                </a:moveTo>
                <a:lnTo>
                  <a:pt x="5139" y="22757"/>
                </a:lnTo>
                <a:lnTo>
                  <a:pt x="3184" y="22757"/>
                </a:lnTo>
                <a:lnTo>
                  <a:pt x="3184" y="20802"/>
                </a:lnTo>
                <a:close/>
                <a:moveTo>
                  <a:pt x="7144" y="20802"/>
                </a:moveTo>
                <a:lnTo>
                  <a:pt x="7144" y="22757"/>
                </a:lnTo>
                <a:lnTo>
                  <a:pt x="5189" y="22757"/>
                </a:lnTo>
                <a:lnTo>
                  <a:pt x="5189" y="20802"/>
                </a:lnTo>
                <a:close/>
                <a:moveTo>
                  <a:pt x="9149" y="20802"/>
                </a:moveTo>
                <a:lnTo>
                  <a:pt x="9149" y="22757"/>
                </a:lnTo>
                <a:lnTo>
                  <a:pt x="7194" y="22757"/>
                </a:lnTo>
                <a:lnTo>
                  <a:pt x="7194" y="20802"/>
                </a:lnTo>
                <a:close/>
                <a:moveTo>
                  <a:pt x="11129" y="20802"/>
                </a:moveTo>
                <a:lnTo>
                  <a:pt x="11129" y="22757"/>
                </a:lnTo>
                <a:lnTo>
                  <a:pt x="9199" y="22757"/>
                </a:lnTo>
                <a:lnTo>
                  <a:pt x="9199" y="20802"/>
                </a:lnTo>
                <a:close/>
                <a:moveTo>
                  <a:pt x="13134" y="20802"/>
                </a:moveTo>
                <a:lnTo>
                  <a:pt x="13134" y="22757"/>
                </a:lnTo>
                <a:lnTo>
                  <a:pt x="11179" y="22757"/>
                </a:lnTo>
                <a:lnTo>
                  <a:pt x="11179" y="20802"/>
                </a:lnTo>
                <a:close/>
                <a:moveTo>
                  <a:pt x="15139" y="20802"/>
                </a:moveTo>
                <a:lnTo>
                  <a:pt x="15139" y="22757"/>
                </a:lnTo>
                <a:lnTo>
                  <a:pt x="13184" y="22757"/>
                </a:lnTo>
                <a:lnTo>
                  <a:pt x="13184" y="20802"/>
                </a:lnTo>
                <a:close/>
                <a:moveTo>
                  <a:pt x="17144" y="20802"/>
                </a:moveTo>
                <a:lnTo>
                  <a:pt x="17144" y="22757"/>
                </a:lnTo>
                <a:lnTo>
                  <a:pt x="15189" y="22757"/>
                </a:lnTo>
                <a:lnTo>
                  <a:pt x="15189" y="20802"/>
                </a:lnTo>
                <a:close/>
                <a:moveTo>
                  <a:pt x="19149" y="20802"/>
                </a:moveTo>
                <a:lnTo>
                  <a:pt x="19149" y="22757"/>
                </a:lnTo>
                <a:lnTo>
                  <a:pt x="17194" y="22757"/>
                </a:lnTo>
                <a:lnTo>
                  <a:pt x="17194" y="20802"/>
                </a:lnTo>
                <a:close/>
                <a:moveTo>
                  <a:pt x="21154" y="20802"/>
                </a:moveTo>
                <a:lnTo>
                  <a:pt x="21154" y="22757"/>
                </a:lnTo>
                <a:lnTo>
                  <a:pt x="19199" y="22757"/>
                </a:lnTo>
                <a:lnTo>
                  <a:pt x="19199" y="20802"/>
                </a:lnTo>
                <a:close/>
                <a:moveTo>
                  <a:pt x="23134" y="20802"/>
                </a:moveTo>
                <a:lnTo>
                  <a:pt x="23134" y="22757"/>
                </a:lnTo>
                <a:lnTo>
                  <a:pt x="21204" y="22757"/>
                </a:lnTo>
                <a:lnTo>
                  <a:pt x="21204" y="20802"/>
                </a:lnTo>
                <a:close/>
                <a:moveTo>
                  <a:pt x="25139" y="20802"/>
                </a:moveTo>
                <a:lnTo>
                  <a:pt x="25139" y="22757"/>
                </a:lnTo>
                <a:lnTo>
                  <a:pt x="23184" y="22757"/>
                </a:lnTo>
                <a:lnTo>
                  <a:pt x="23184" y="20802"/>
                </a:lnTo>
                <a:close/>
                <a:moveTo>
                  <a:pt x="27144" y="20802"/>
                </a:moveTo>
                <a:lnTo>
                  <a:pt x="27144" y="22757"/>
                </a:lnTo>
                <a:lnTo>
                  <a:pt x="25189" y="22757"/>
                </a:lnTo>
                <a:lnTo>
                  <a:pt x="25189" y="20802"/>
                </a:lnTo>
                <a:close/>
                <a:moveTo>
                  <a:pt x="29149" y="20802"/>
                </a:moveTo>
                <a:lnTo>
                  <a:pt x="29149" y="22757"/>
                </a:lnTo>
                <a:lnTo>
                  <a:pt x="27194" y="22757"/>
                </a:lnTo>
                <a:lnTo>
                  <a:pt x="27194" y="20802"/>
                </a:lnTo>
                <a:close/>
                <a:moveTo>
                  <a:pt x="31154" y="20802"/>
                </a:moveTo>
                <a:lnTo>
                  <a:pt x="31154" y="22757"/>
                </a:lnTo>
                <a:lnTo>
                  <a:pt x="29199" y="22757"/>
                </a:lnTo>
                <a:lnTo>
                  <a:pt x="29199" y="20802"/>
                </a:lnTo>
                <a:close/>
                <a:moveTo>
                  <a:pt x="33134" y="20802"/>
                </a:moveTo>
                <a:lnTo>
                  <a:pt x="33134" y="22757"/>
                </a:lnTo>
                <a:lnTo>
                  <a:pt x="31204" y="22757"/>
                </a:lnTo>
                <a:lnTo>
                  <a:pt x="31204" y="20802"/>
                </a:lnTo>
                <a:close/>
                <a:moveTo>
                  <a:pt x="35139" y="20802"/>
                </a:moveTo>
                <a:lnTo>
                  <a:pt x="35139" y="22757"/>
                </a:lnTo>
                <a:lnTo>
                  <a:pt x="33184" y="22757"/>
                </a:lnTo>
                <a:lnTo>
                  <a:pt x="33184" y="20802"/>
                </a:lnTo>
                <a:close/>
                <a:moveTo>
                  <a:pt x="37144" y="20802"/>
                </a:moveTo>
                <a:lnTo>
                  <a:pt x="37144" y="22757"/>
                </a:lnTo>
                <a:lnTo>
                  <a:pt x="35189" y="22757"/>
                </a:lnTo>
                <a:lnTo>
                  <a:pt x="35189" y="20802"/>
                </a:lnTo>
                <a:close/>
                <a:moveTo>
                  <a:pt x="39149" y="20802"/>
                </a:moveTo>
                <a:lnTo>
                  <a:pt x="39149" y="22757"/>
                </a:lnTo>
                <a:lnTo>
                  <a:pt x="37194" y="22757"/>
                </a:lnTo>
                <a:lnTo>
                  <a:pt x="37194" y="20802"/>
                </a:lnTo>
                <a:close/>
                <a:moveTo>
                  <a:pt x="41154" y="20802"/>
                </a:moveTo>
                <a:lnTo>
                  <a:pt x="41154" y="22757"/>
                </a:lnTo>
                <a:lnTo>
                  <a:pt x="39199" y="22757"/>
                </a:lnTo>
                <a:lnTo>
                  <a:pt x="39199" y="20802"/>
                </a:lnTo>
                <a:close/>
                <a:moveTo>
                  <a:pt x="43134" y="20802"/>
                </a:moveTo>
                <a:lnTo>
                  <a:pt x="43134" y="22757"/>
                </a:lnTo>
                <a:lnTo>
                  <a:pt x="41204" y="22757"/>
                </a:lnTo>
                <a:lnTo>
                  <a:pt x="41204" y="20802"/>
                </a:lnTo>
                <a:close/>
                <a:moveTo>
                  <a:pt x="45139" y="20802"/>
                </a:moveTo>
                <a:lnTo>
                  <a:pt x="45139" y="22757"/>
                </a:lnTo>
                <a:lnTo>
                  <a:pt x="43184" y="22757"/>
                </a:lnTo>
                <a:lnTo>
                  <a:pt x="43184" y="20802"/>
                </a:lnTo>
                <a:close/>
                <a:moveTo>
                  <a:pt x="47144" y="20802"/>
                </a:moveTo>
                <a:lnTo>
                  <a:pt x="47144" y="22757"/>
                </a:lnTo>
                <a:lnTo>
                  <a:pt x="45189" y="22757"/>
                </a:lnTo>
                <a:lnTo>
                  <a:pt x="45189" y="20802"/>
                </a:lnTo>
                <a:close/>
                <a:moveTo>
                  <a:pt x="49149" y="20802"/>
                </a:moveTo>
                <a:lnTo>
                  <a:pt x="49149" y="22757"/>
                </a:lnTo>
                <a:lnTo>
                  <a:pt x="47194" y="22757"/>
                </a:lnTo>
                <a:lnTo>
                  <a:pt x="47194" y="20802"/>
                </a:lnTo>
                <a:close/>
                <a:moveTo>
                  <a:pt x="51154" y="20802"/>
                </a:moveTo>
                <a:lnTo>
                  <a:pt x="51154" y="22757"/>
                </a:lnTo>
                <a:lnTo>
                  <a:pt x="49199" y="22757"/>
                </a:lnTo>
                <a:lnTo>
                  <a:pt x="49199" y="20802"/>
                </a:lnTo>
                <a:close/>
                <a:moveTo>
                  <a:pt x="3134" y="22807"/>
                </a:moveTo>
                <a:lnTo>
                  <a:pt x="3134" y="24762"/>
                </a:lnTo>
                <a:lnTo>
                  <a:pt x="1179" y="24762"/>
                </a:lnTo>
                <a:lnTo>
                  <a:pt x="1179" y="22807"/>
                </a:lnTo>
                <a:close/>
                <a:moveTo>
                  <a:pt x="5139" y="22807"/>
                </a:moveTo>
                <a:lnTo>
                  <a:pt x="5139" y="24762"/>
                </a:lnTo>
                <a:lnTo>
                  <a:pt x="3184" y="24762"/>
                </a:lnTo>
                <a:lnTo>
                  <a:pt x="3184" y="22807"/>
                </a:lnTo>
                <a:close/>
                <a:moveTo>
                  <a:pt x="7144" y="22807"/>
                </a:moveTo>
                <a:lnTo>
                  <a:pt x="7144" y="24762"/>
                </a:lnTo>
                <a:lnTo>
                  <a:pt x="5189" y="24762"/>
                </a:lnTo>
                <a:lnTo>
                  <a:pt x="5189" y="22807"/>
                </a:lnTo>
                <a:close/>
                <a:moveTo>
                  <a:pt x="9149" y="22807"/>
                </a:moveTo>
                <a:lnTo>
                  <a:pt x="9149" y="24762"/>
                </a:lnTo>
                <a:lnTo>
                  <a:pt x="7194" y="24762"/>
                </a:lnTo>
                <a:lnTo>
                  <a:pt x="7194" y="22807"/>
                </a:lnTo>
                <a:close/>
                <a:moveTo>
                  <a:pt x="11129" y="22807"/>
                </a:moveTo>
                <a:lnTo>
                  <a:pt x="11129" y="24762"/>
                </a:lnTo>
                <a:lnTo>
                  <a:pt x="9199" y="24762"/>
                </a:lnTo>
                <a:lnTo>
                  <a:pt x="9199" y="22807"/>
                </a:lnTo>
                <a:close/>
                <a:moveTo>
                  <a:pt x="13134" y="22807"/>
                </a:moveTo>
                <a:lnTo>
                  <a:pt x="13134" y="24762"/>
                </a:lnTo>
                <a:lnTo>
                  <a:pt x="11179" y="24762"/>
                </a:lnTo>
                <a:lnTo>
                  <a:pt x="11179" y="22807"/>
                </a:lnTo>
                <a:close/>
                <a:moveTo>
                  <a:pt x="15139" y="22807"/>
                </a:moveTo>
                <a:lnTo>
                  <a:pt x="15139" y="24762"/>
                </a:lnTo>
                <a:lnTo>
                  <a:pt x="13184" y="24762"/>
                </a:lnTo>
                <a:lnTo>
                  <a:pt x="13184" y="22807"/>
                </a:lnTo>
                <a:close/>
                <a:moveTo>
                  <a:pt x="17144" y="22807"/>
                </a:moveTo>
                <a:lnTo>
                  <a:pt x="17144" y="24762"/>
                </a:lnTo>
                <a:lnTo>
                  <a:pt x="15189" y="24762"/>
                </a:lnTo>
                <a:lnTo>
                  <a:pt x="15189" y="22807"/>
                </a:lnTo>
                <a:close/>
                <a:moveTo>
                  <a:pt x="19149" y="22807"/>
                </a:moveTo>
                <a:lnTo>
                  <a:pt x="19149" y="24762"/>
                </a:lnTo>
                <a:lnTo>
                  <a:pt x="17194" y="24762"/>
                </a:lnTo>
                <a:lnTo>
                  <a:pt x="17194" y="22807"/>
                </a:lnTo>
                <a:close/>
                <a:moveTo>
                  <a:pt x="21154" y="22807"/>
                </a:moveTo>
                <a:lnTo>
                  <a:pt x="21154" y="24762"/>
                </a:lnTo>
                <a:lnTo>
                  <a:pt x="19199" y="24762"/>
                </a:lnTo>
                <a:lnTo>
                  <a:pt x="19199" y="22807"/>
                </a:lnTo>
                <a:close/>
                <a:moveTo>
                  <a:pt x="23134" y="22807"/>
                </a:moveTo>
                <a:lnTo>
                  <a:pt x="23134" y="24762"/>
                </a:lnTo>
                <a:lnTo>
                  <a:pt x="21204" y="24762"/>
                </a:lnTo>
                <a:lnTo>
                  <a:pt x="21204" y="22807"/>
                </a:lnTo>
                <a:close/>
                <a:moveTo>
                  <a:pt x="25139" y="22807"/>
                </a:moveTo>
                <a:lnTo>
                  <a:pt x="25139" y="24762"/>
                </a:lnTo>
                <a:lnTo>
                  <a:pt x="23184" y="24762"/>
                </a:lnTo>
                <a:lnTo>
                  <a:pt x="23184" y="22807"/>
                </a:lnTo>
                <a:close/>
                <a:moveTo>
                  <a:pt x="27144" y="22807"/>
                </a:moveTo>
                <a:lnTo>
                  <a:pt x="27144" y="24762"/>
                </a:lnTo>
                <a:lnTo>
                  <a:pt x="25189" y="24762"/>
                </a:lnTo>
                <a:lnTo>
                  <a:pt x="25189" y="22807"/>
                </a:lnTo>
                <a:close/>
                <a:moveTo>
                  <a:pt x="29149" y="22807"/>
                </a:moveTo>
                <a:lnTo>
                  <a:pt x="29149" y="24762"/>
                </a:lnTo>
                <a:lnTo>
                  <a:pt x="27194" y="24762"/>
                </a:lnTo>
                <a:lnTo>
                  <a:pt x="27194" y="22807"/>
                </a:lnTo>
                <a:close/>
                <a:moveTo>
                  <a:pt x="31154" y="22807"/>
                </a:moveTo>
                <a:lnTo>
                  <a:pt x="31154" y="24762"/>
                </a:lnTo>
                <a:lnTo>
                  <a:pt x="29199" y="24762"/>
                </a:lnTo>
                <a:lnTo>
                  <a:pt x="29199" y="22807"/>
                </a:lnTo>
                <a:close/>
                <a:moveTo>
                  <a:pt x="33134" y="22807"/>
                </a:moveTo>
                <a:lnTo>
                  <a:pt x="33134" y="24762"/>
                </a:lnTo>
                <a:lnTo>
                  <a:pt x="31204" y="24762"/>
                </a:lnTo>
                <a:lnTo>
                  <a:pt x="31204" y="22807"/>
                </a:lnTo>
                <a:close/>
                <a:moveTo>
                  <a:pt x="35139" y="22807"/>
                </a:moveTo>
                <a:lnTo>
                  <a:pt x="35139" y="24762"/>
                </a:lnTo>
                <a:lnTo>
                  <a:pt x="33184" y="24762"/>
                </a:lnTo>
                <a:lnTo>
                  <a:pt x="33184" y="22807"/>
                </a:lnTo>
                <a:close/>
                <a:moveTo>
                  <a:pt x="37144" y="22807"/>
                </a:moveTo>
                <a:lnTo>
                  <a:pt x="37144" y="24762"/>
                </a:lnTo>
                <a:lnTo>
                  <a:pt x="35189" y="24762"/>
                </a:lnTo>
                <a:lnTo>
                  <a:pt x="35189" y="22807"/>
                </a:lnTo>
                <a:close/>
                <a:moveTo>
                  <a:pt x="39149" y="22807"/>
                </a:moveTo>
                <a:lnTo>
                  <a:pt x="39149" y="24762"/>
                </a:lnTo>
                <a:lnTo>
                  <a:pt x="37194" y="24762"/>
                </a:lnTo>
                <a:lnTo>
                  <a:pt x="37194" y="22807"/>
                </a:lnTo>
                <a:close/>
                <a:moveTo>
                  <a:pt x="41154" y="22807"/>
                </a:moveTo>
                <a:lnTo>
                  <a:pt x="41154" y="24762"/>
                </a:lnTo>
                <a:lnTo>
                  <a:pt x="39199" y="24762"/>
                </a:lnTo>
                <a:lnTo>
                  <a:pt x="39199" y="22807"/>
                </a:lnTo>
                <a:close/>
                <a:moveTo>
                  <a:pt x="43134" y="22807"/>
                </a:moveTo>
                <a:lnTo>
                  <a:pt x="43134" y="24762"/>
                </a:lnTo>
                <a:lnTo>
                  <a:pt x="41204" y="24762"/>
                </a:lnTo>
                <a:lnTo>
                  <a:pt x="41204" y="22807"/>
                </a:lnTo>
                <a:close/>
                <a:moveTo>
                  <a:pt x="45139" y="22807"/>
                </a:moveTo>
                <a:lnTo>
                  <a:pt x="45139" y="24762"/>
                </a:lnTo>
                <a:lnTo>
                  <a:pt x="43184" y="24762"/>
                </a:lnTo>
                <a:lnTo>
                  <a:pt x="43184" y="22807"/>
                </a:lnTo>
                <a:close/>
                <a:moveTo>
                  <a:pt x="47144" y="22807"/>
                </a:moveTo>
                <a:lnTo>
                  <a:pt x="47144" y="24762"/>
                </a:lnTo>
                <a:lnTo>
                  <a:pt x="45189" y="24762"/>
                </a:lnTo>
                <a:lnTo>
                  <a:pt x="45189" y="22807"/>
                </a:lnTo>
                <a:close/>
                <a:moveTo>
                  <a:pt x="49149" y="22807"/>
                </a:moveTo>
                <a:lnTo>
                  <a:pt x="49149" y="24762"/>
                </a:lnTo>
                <a:lnTo>
                  <a:pt x="47194" y="24762"/>
                </a:lnTo>
                <a:lnTo>
                  <a:pt x="47194" y="22807"/>
                </a:lnTo>
                <a:close/>
                <a:moveTo>
                  <a:pt x="51154" y="22807"/>
                </a:moveTo>
                <a:lnTo>
                  <a:pt x="51154" y="24762"/>
                </a:lnTo>
                <a:lnTo>
                  <a:pt x="49199" y="24762"/>
                </a:lnTo>
                <a:lnTo>
                  <a:pt x="49199" y="22807"/>
                </a:lnTo>
                <a:close/>
                <a:moveTo>
                  <a:pt x="53159" y="22807"/>
                </a:moveTo>
                <a:lnTo>
                  <a:pt x="53159" y="24762"/>
                </a:lnTo>
                <a:lnTo>
                  <a:pt x="51204" y="24762"/>
                </a:lnTo>
                <a:lnTo>
                  <a:pt x="51204" y="22807"/>
                </a:lnTo>
                <a:close/>
                <a:moveTo>
                  <a:pt x="3134" y="24812"/>
                </a:moveTo>
                <a:lnTo>
                  <a:pt x="3134" y="26767"/>
                </a:lnTo>
                <a:lnTo>
                  <a:pt x="1179" y="26767"/>
                </a:lnTo>
                <a:lnTo>
                  <a:pt x="1179" y="24812"/>
                </a:lnTo>
                <a:close/>
                <a:moveTo>
                  <a:pt x="5139" y="24812"/>
                </a:moveTo>
                <a:lnTo>
                  <a:pt x="5139" y="26767"/>
                </a:lnTo>
                <a:lnTo>
                  <a:pt x="3184" y="26767"/>
                </a:lnTo>
                <a:lnTo>
                  <a:pt x="3184" y="24812"/>
                </a:lnTo>
                <a:close/>
                <a:moveTo>
                  <a:pt x="7144" y="24812"/>
                </a:moveTo>
                <a:lnTo>
                  <a:pt x="7144" y="26767"/>
                </a:lnTo>
                <a:lnTo>
                  <a:pt x="5189" y="26767"/>
                </a:lnTo>
                <a:lnTo>
                  <a:pt x="5189" y="24812"/>
                </a:lnTo>
                <a:close/>
                <a:moveTo>
                  <a:pt x="9149" y="24812"/>
                </a:moveTo>
                <a:lnTo>
                  <a:pt x="9149" y="26767"/>
                </a:lnTo>
                <a:lnTo>
                  <a:pt x="7194" y="26767"/>
                </a:lnTo>
                <a:lnTo>
                  <a:pt x="7194" y="24812"/>
                </a:lnTo>
                <a:close/>
                <a:moveTo>
                  <a:pt x="11129" y="24812"/>
                </a:moveTo>
                <a:lnTo>
                  <a:pt x="11129" y="26767"/>
                </a:lnTo>
                <a:lnTo>
                  <a:pt x="9199" y="26767"/>
                </a:lnTo>
                <a:lnTo>
                  <a:pt x="9199" y="24812"/>
                </a:lnTo>
                <a:close/>
                <a:moveTo>
                  <a:pt x="13134" y="24812"/>
                </a:moveTo>
                <a:lnTo>
                  <a:pt x="13134" y="26767"/>
                </a:lnTo>
                <a:lnTo>
                  <a:pt x="11179" y="26767"/>
                </a:lnTo>
                <a:lnTo>
                  <a:pt x="11179" y="24812"/>
                </a:lnTo>
                <a:close/>
                <a:moveTo>
                  <a:pt x="15139" y="24812"/>
                </a:moveTo>
                <a:lnTo>
                  <a:pt x="15139" y="26767"/>
                </a:lnTo>
                <a:lnTo>
                  <a:pt x="13184" y="26767"/>
                </a:lnTo>
                <a:lnTo>
                  <a:pt x="13184" y="24812"/>
                </a:lnTo>
                <a:close/>
                <a:moveTo>
                  <a:pt x="17144" y="24812"/>
                </a:moveTo>
                <a:lnTo>
                  <a:pt x="17144" y="26767"/>
                </a:lnTo>
                <a:lnTo>
                  <a:pt x="15189" y="26767"/>
                </a:lnTo>
                <a:lnTo>
                  <a:pt x="15189" y="24812"/>
                </a:lnTo>
                <a:close/>
                <a:moveTo>
                  <a:pt x="19149" y="24812"/>
                </a:moveTo>
                <a:lnTo>
                  <a:pt x="19149" y="26767"/>
                </a:lnTo>
                <a:lnTo>
                  <a:pt x="17194" y="26767"/>
                </a:lnTo>
                <a:lnTo>
                  <a:pt x="17194" y="24812"/>
                </a:lnTo>
                <a:close/>
                <a:moveTo>
                  <a:pt x="21154" y="24812"/>
                </a:moveTo>
                <a:lnTo>
                  <a:pt x="21154" y="26767"/>
                </a:lnTo>
                <a:lnTo>
                  <a:pt x="19199" y="26767"/>
                </a:lnTo>
                <a:lnTo>
                  <a:pt x="19199" y="24812"/>
                </a:lnTo>
                <a:close/>
                <a:moveTo>
                  <a:pt x="23134" y="24812"/>
                </a:moveTo>
                <a:lnTo>
                  <a:pt x="23134" y="26767"/>
                </a:lnTo>
                <a:lnTo>
                  <a:pt x="21204" y="26767"/>
                </a:lnTo>
                <a:lnTo>
                  <a:pt x="21204" y="24812"/>
                </a:lnTo>
                <a:close/>
                <a:moveTo>
                  <a:pt x="25139" y="24812"/>
                </a:moveTo>
                <a:lnTo>
                  <a:pt x="25139" y="26767"/>
                </a:lnTo>
                <a:lnTo>
                  <a:pt x="23184" y="26767"/>
                </a:lnTo>
                <a:lnTo>
                  <a:pt x="23184" y="24812"/>
                </a:lnTo>
                <a:close/>
                <a:moveTo>
                  <a:pt x="27144" y="24812"/>
                </a:moveTo>
                <a:lnTo>
                  <a:pt x="27144" y="26767"/>
                </a:lnTo>
                <a:lnTo>
                  <a:pt x="25189" y="26767"/>
                </a:lnTo>
                <a:lnTo>
                  <a:pt x="25189" y="24812"/>
                </a:lnTo>
                <a:close/>
                <a:moveTo>
                  <a:pt x="29149" y="24812"/>
                </a:moveTo>
                <a:lnTo>
                  <a:pt x="29149" y="26767"/>
                </a:lnTo>
                <a:lnTo>
                  <a:pt x="27194" y="26767"/>
                </a:lnTo>
                <a:lnTo>
                  <a:pt x="27194" y="24812"/>
                </a:lnTo>
                <a:close/>
                <a:moveTo>
                  <a:pt x="31154" y="24812"/>
                </a:moveTo>
                <a:lnTo>
                  <a:pt x="31154" y="26767"/>
                </a:lnTo>
                <a:lnTo>
                  <a:pt x="29199" y="26767"/>
                </a:lnTo>
                <a:lnTo>
                  <a:pt x="29199" y="24812"/>
                </a:lnTo>
                <a:close/>
                <a:moveTo>
                  <a:pt x="33134" y="24812"/>
                </a:moveTo>
                <a:lnTo>
                  <a:pt x="33134" y="26767"/>
                </a:lnTo>
                <a:lnTo>
                  <a:pt x="31204" y="26767"/>
                </a:lnTo>
                <a:lnTo>
                  <a:pt x="31204" y="24812"/>
                </a:lnTo>
                <a:close/>
                <a:moveTo>
                  <a:pt x="35139" y="24812"/>
                </a:moveTo>
                <a:lnTo>
                  <a:pt x="35139" y="26767"/>
                </a:lnTo>
                <a:lnTo>
                  <a:pt x="33184" y="26767"/>
                </a:lnTo>
                <a:lnTo>
                  <a:pt x="33184" y="24812"/>
                </a:lnTo>
                <a:close/>
                <a:moveTo>
                  <a:pt x="37144" y="24812"/>
                </a:moveTo>
                <a:lnTo>
                  <a:pt x="37144" y="26767"/>
                </a:lnTo>
                <a:lnTo>
                  <a:pt x="35189" y="26767"/>
                </a:lnTo>
                <a:lnTo>
                  <a:pt x="35189" y="24812"/>
                </a:lnTo>
                <a:close/>
                <a:moveTo>
                  <a:pt x="39149" y="24812"/>
                </a:moveTo>
                <a:lnTo>
                  <a:pt x="39149" y="26767"/>
                </a:lnTo>
                <a:lnTo>
                  <a:pt x="37194" y="26767"/>
                </a:lnTo>
                <a:lnTo>
                  <a:pt x="37194" y="24812"/>
                </a:lnTo>
                <a:close/>
                <a:moveTo>
                  <a:pt x="41154" y="24812"/>
                </a:moveTo>
                <a:lnTo>
                  <a:pt x="41154" y="26767"/>
                </a:lnTo>
                <a:lnTo>
                  <a:pt x="39199" y="26767"/>
                </a:lnTo>
                <a:lnTo>
                  <a:pt x="39199" y="24812"/>
                </a:lnTo>
                <a:close/>
                <a:moveTo>
                  <a:pt x="43134" y="24812"/>
                </a:moveTo>
                <a:lnTo>
                  <a:pt x="43134" y="26767"/>
                </a:lnTo>
                <a:lnTo>
                  <a:pt x="41204" y="26767"/>
                </a:lnTo>
                <a:lnTo>
                  <a:pt x="41204" y="24812"/>
                </a:lnTo>
                <a:close/>
                <a:moveTo>
                  <a:pt x="45139" y="24812"/>
                </a:moveTo>
                <a:lnTo>
                  <a:pt x="45139" y="26767"/>
                </a:lnTo>
                <a:lnTo>
                  <a:pt x="43184" y="26767"/>
                </a:lnTo>
                <a:lnTo>
                  <a:pt x="43184" y="24812"/>
                </a:lnTo>
                <a:close/>
                <a:moveTo>
                  <a:pt x="47144" y="24812"/>
                </a:moveTo>
                <a:lnTo>
                  <a:pt x="47144" y="26767"/>
                </a:lnTo>
                <a:lnTo>
                  <a:pt x="45189" y="26767"/>
                </a:lnTo>
                <a:lnTo>
                  <a:pt x="45189" y="24812"/>
                </a:lnTo>
                <a:close/>
                <a:moveTo>
                  <a:pt x="49149" y="24812"/>
                </a:moveTo>
                <a:lnTo>
                  <a:pt x="49149" y="26767"/>
                </a:lnTo>
                <a:lnTo>
                  <a:pt x="47194" y="26767"/>
                </a:lnTo>
                <a:lnTo>
                  <a:pt x="47194" y="24812"/>
                </a:lnTo>
                <a:close/>
                <a:moveTo>
                  <a:pt x="51154" y="24812"/>
                </a:moveTo>
                <a:lnTo>
                  <a:pt x="51154" y="26767"/>
                </a:lnTo>
                <a:lnTo>
                  <a:pt x="49199" y="26767"/>
                </a:lnTo>
                <a:lnTo>
                  <a:pt x="49199" y="24812"/>
                </a:lnTo>
                <a:close/>
                <a:moveTo>
                  <a:pt x="53159" y="24812"/>
                </a:moveTo>
                <a:lnTo>
                  <a:pt x="53159" y="26767"/>
                </a:lnTo>
                <a:lnTo>
                  <a:pt x="51204" y="26767"/>
                </a:lnTo>
                <a:lnTo>
                  <a:pt x="51204" y="24812"/>
                </a:lnTo>
                <a:close/>
                <a:moveTo>
                  <a:pt x="3134" y="26817"/>
                </a:moveTo>
                <a:lnTo>
                  <a:pt x="3134" y="28772"/>
                </a:lnTo>
                <a:lnTo>
                  <a:pt x="1179" y="28772"/>
                </a:lnTo>
                <a:lnTo>
                  <a:pt x="1179" y="26817"/>
                </a:lnTo>
                <a:close/>
                <a:moveTo>
                  <a:pt x="5139" y="26817"/>
                </a:moveTo>
                <a:lnTo>
                  <a:pt x="5139" y="28772"/>
                </a:lnTo>
                <a:lnTo>
                  <a:pt x="3184" y="28772"/>
                </a:lnTo>
                <a:lnTo>
                  <a:pt x="3184" y="26817"/>
                </a:lnTo>
                <a:close/>
                <a:moveTo>
                  <a:pt x="7144" y="26817"/>
                </a:moveTo>
                <a:lnTo>
                  <a:pt x="7144" y="28772"/>
                </a:lnTo>
                <a:lnTo>
                  <a:pt x="5189" y="28772"/>
                </a:lnTo>
                <a:lnTo>
                  <a:pt x="5189" y="26817"/>
                </a:lnTo>
                <a:close/>
                <a:moveTo>
                  <a:pt x="9149" y="26817"/>
                </a:moveTo>
                <a:lnTo>
                  <a:pt x="9149" y="28772"/>
                </a:lnTo>
                <a:lnTo>
                  <a:pt x="7194" y="28772"/>
                </a:lnTo>
                <a:lnTo>
                  <a:pt x="7194" y="26817"/>
                </a:lnTo>
                <a:close/>
                <a:moveTo>
                  <a:pt x="11129" y="26817"/>
                </a:moveTo>
                <a:lnTo>
                  <a:pt x="11129" y="28772"/>
                </a:lnTo>
                <a:lnTo>
                  <a:pt x="9199" y="28772"/>
                </a:lnTo>
                <a:lnTo>
                  <a:pt x="9199" y="26817"/>
                </a:lnTo>
                <a:close/>
                <a:moveTo>
                  <a:pt x="13134" y="26817"/>
                </a:moveTo>
                <a:lnTo>
                  <a:pt x="13134" y="28772"/>
                </a:lnTo>
                <a:lnTo>
                  <a:pt x="11179" y="28772"/>
                </a:lnTo>
                <a:lnTo>
                  <a:pt x="11179" y="26817"/>
                </a:lnTo>
                <a:close/>
                <a:moveTo>
                  <a:pt x="15139" y="26817"/>
                </a:moveTo>
                <a:lnTo>
                  <a:pt x="15139" y="28772"/>
                </a:lnTo>
                <a:lnTo>
                  <a:pt x="13184" y="28772"/>
                </a:lnTo>
                <a:lnTo>
                  <a:pt x="13184" y="26817"/>
                </a:lnTo>
                <a:close/>
                <a:moveTo>
                  <a:pt x="17144" y="26817"/>
                </a:moveTo>
                <a:lnTo>
                  <a:pt x="17144" y="28772"/>
                </a:lnTo>
                <a:lnTo>
                  <a:pt x="15189" y="28772"/>
                </a:lnTo>
                <a:lnTo>
                  <a:pt x="15189" y="26817"/>
                </a:lnTo>
                <a:close/>
                <a:moveTo>
                  <a:pt x="19149" y="26817"/>
                </a:moveTo>
                <a:lnTo>
                  <a:pt x="19149" y="28772"/>
                </a:lnTo>
                <a:lnTo>
                  <a:pt x="17194" y="28772"/>
                </a:lnTo>
                <a:lnTo>
                  <a:pt x="17194" y="26817"/>
                </a:lnTo>
                <a:close/>
                <a:moveTo>
                  <a:pt x="21154" y="26817"/>
                </a:moveTo>
                <a:lnTo>
                  <a:pt x="21154" y="28772"/>
                </a:lnTo>
                <a:lnTo>
                  <a:pt x="19199" y="28772"/>
                </a:lnTo>
                <a:lnTo>
                  <a:pt x="19199" y="26817"/>
                </a:lnTo>
                <a:close/>
                <a:moveTo>
                  <a:pt x="23134" y="26817"/>
                </a:moveTo>
                <a:lnTo>
                  <a:pt x="23134" y="28772"/>
                </a:lnTo>
                <a:lnTo>
                  <a:pt x="21204" y="28772"/>
                </a:lnTo>
                <a:lnTo>
                  <a:pt x="21204" y="26817"/>
                </a:lnTo>
                <a:close/>
                <a:moveTo>
                  <a:pt x="25139" y="26817"/>
                </a:moveTo>
                <a:lnTo>
                  <a:pt x="25139" y="28772"/>
                </a:lnTo>
                <a:lnTo>
                  <a:pt x="23184" y="28772"/>
                </a:lnTo>
                <a:lnTo>
                  <a:pt x="23184" y="26817"/>
                </a:lnTo>
                <a:close/>
                <a:moveTo>
                  <a:pt x="27144" y="26817"/>
                </a:moveTo>
                <a:lnTo>
                  <a:pt x="27144" y="28772"/>
                </a:lnTo>
                <a:lnTo>
                  <a:pt x="25189" y="28772"/>
                </a:lnTo>
                <a:lnTo>
                  <a:pt x="25189" y="26817"/>
                </a:lnTo>
                <a:close/>
                <a:moveTo>
                  <a:pt x="29149" y="26817"/>
                </a:moveTo>
                <a:lnTo>
                  <a:pt x="29149" y="28772"/>
                </a:lnTo>
                <a:lnTo>
                  <a:pt x="27194" y="28772"/>
                </a:lnTo>
                <a:lnTo>
                  <a:pt x="27194" y="26817"/>
                </a:lnTo>
                <a:close/>
                <a:moveTo>
                  <a:pt x="31154" y="26817"/>
                </a:moveTo>
                <a:lnTo>
                  <a:pt x="31154" y="28772"/>
                </a:lnTo>
                <a:lnTo>
                  <a:pt x="29199" y="28772"/>
                </a:lnTo>
                <a:lnTo>
                  <a:pt x="29199" y="26817"/>
                </a:lnTo>
                <a:close/>
                <a:moveTo>
                  <a:pt x="33134" y="26817"/>
                </a:moveTo>
                <a:lnTo>
                  <a:pt x="33134" y="28772"/>
                </a:lnTo>
                <a:lnTo>
                  <a:pt x="31204" y="28772"/>
                </a:lnTo>
                <a:lnTo>
                  <a:pt x="31204" y="26817"/>
                </a:lnTo>
                <a:close/>
                <a:moveTo>
                  <a:pt x="35139" y="26817"/>
                </a:moveTo>
                <a:lnTo>
                  <a:pt x="35139" y="28772"/>
                </a:lnTo>
                <a:lnTo>
                  <a:pt x="33184" y="28772"/>
                </a:lnTo>
                <a:lnTo>
                  <a:pt x="33184" y="26817"/>
                </a:lnTo>
                <a:close/>
                <a:moveTo>
                  <a:pt x="37144" y="26817"/>
                </a:moveTo>
                <a:lnTo>
                  <a:pt x="37144" y="28772"/>
                </a:lnTo>
                <a:lnTo>
                  <a:pt x="35189" y="28772"/>
                </a:lnTo>
                <a:lnTo>
                  <a:pt x="35189" y="26817"/>
                </a:lnTo>
                <a:close/>
                <a:moveTo>
                  <a:pt x="39149" y="26817"/>
                </a:moveTo>
                <a:lnTo>
                  <a:pt x="39149" y="28772"/>
                </a:lnTo>
                <a:lnTo>
                  <a:pt x="37194" y="28772"/>
                </a:lnTo>
                <a:lnTo>
                  <a:pt x="37194" y="26817"/>
                </a:lnTo>
                <a:close/>
                <a:moveTo>
                  <a:pt x="41154" y="26817"/>
                </a:moveTo>
                <a:lnTo>
                  <a:pt x="41154" y="28772"/>
                </a:lnTo>
                <a:lnTo>
                  <a:pt x="39199" y="28772"/>
                </a:lnTo>
                <a:lnTo>
                  <a:pt x="39199" y="26817"/>
                </a:lnTo>
                <a:close/>
                <a:moveTo>
                  <a:pt x="43134" y="26817"/>
                </a:moveTo>
                <a:lnTo>
                  <a:pt x="43134" y="28772"/>
                </a:lnTo>
                <a:lnTo>
                  <a:pt x="41204" y="28772"/>
                </a:lnTo>
                <a:lnTo>
                  <a:pt x="41204" y="26817"/>
                </a:lnTo>
                <a:close/>
                <a:moveTo>
                  <a:pt x="45139" y="26817"/>
                </a:moveTo>
                <a:lnTo>
                  <a:pt x="45139" y="28772"/>
                </a:lnTo>
                <a:lnTo>
                  <a:pt x="43184" y="28772"/>
                </a:lnTo>
                <a:lnTo>
                  <a:pt x="43184" y="26817"/>
                </a:lnTo>
                <a:close/>
                <a:moveTo>
                  <a:pt x="47144" y="26817"/>
                </a:moveTo>
                <a:lnTo>
                  <a:pt x="47144" y="28772"/>
                </a:lnTo>
                <a:lnTo>
                  <a:pt x="45189" y="28772"/>
                </a:lnTo>
                <a:lnTo>
                  <a:pt x="45189" y="26817"/>
                </a:lnTo>
                <a:close/>
                <a:moveTo>
                  <a:pt x="49149" y="26817"/>
                </a:moveTo>
                <a:lnTo>
                  <a:pt x="49149" y="28772"/>
                </a:lnTo>
                <a:lnTo>
                  <a:pt x="47194" y="28772"/>
                </a:lnTo>
                <a:lnTo>
                  <a:pt x="47194" y="26817"/>
                </a:lnTo>
                <a:close/>
                <a:moveTo>
                  <a:pt x="51154" y="26817"/>
                </a:moveTo>
                <a:lnTo>
                  <a:pt x="51154" y="28772"/>
                </a:lnTo>
                <a:lnTo>
                  <a:pt x="49199" y="28772"/>
                </a:lnTo>
                <a:lnTo>
                  <a:pt x="49199" y="26817"/>
                </a:lnTo>
                <a:close/>
                <a:moveTo>
                  <a:pt x="53159" y="26817"/>
                </a:moveTo>
                <a:lnTo>
                  <a:pt x="53159" y="28772"/>
                </a:lnTo>
                <a:lnTo>
                  <a:pt x="51204" y="28772"/>
                </a:lnTo>
                <a:lnTo>
                  <a:pt x="51204" y="26817"/>
                </a:lnTo>
                <a:close/>
                <a:moveTo>
                  <a:pt x="3134" y="28822"/>
                </a:moveTo>
                <a:lnTo>
                  <a:pt x="3134" y="30777"/>
                </a:lnTo>
                <a:lnTo>
                  <a:pt x="1179" y="30777"/>
                </a:lnTo>
                <a:lnTo>
                  <a:pt x="1179" y="28822"/>
                </a:lnTo>
                <a:close/>
                <a:moveTo>
                  <a:pt x="5139" y="28822"/>
                </a:moveTo>
                <a:lnTo>
                  <a:pt x="5139" y="30777"/>
                </a:lnTo>
                <a:lnTo>
                  <a:pt x="3184" y="30777"/>
                </a:lnTo>
                <a:lnTo>
                  <a:pt x="3184" y="28822"/>
                </a:lnTo>
                <a:close/>
                <a:moveTo>
                  <a:pt x="7144" y="28822"/>
                </a:moveTo>
                <a:lnTo>
                  <a:pt x="7144" y="30777"/>
                </a:lnTo>
                <a:lnTo>
                  <a:pt x="5189" y="30777"/>
                </a:lnTo>
                <a:lnTo>
                  <a:pt x="5189" y="28822"/>
                </a:lnTo>
                <a:close/>
                <a:moveTo>
                  <a:pt x="9149" y="28822"/>
                </a:moveTo>
                <a:lnTo>
                  <a:pt x="9149" y="30777"/>
                </a:lnTo>
                <a:lnTo>
                  <a:pt x="7194" y="30777"/>
                </a:lnTo>
                <a:lnTo>
                  <a:pt x="7194" y="28822"/>
                </a:lnTo>
                <a:close/>
                <a:moveTo>
                  <a:pt x="11129" y="28822"/>
                </a:moveTo>
                <a:lnTo>
                  <a:pt x="11129" y="30777"/>
                </a:lnTo>
                <a:lnTo>
                  <a:pt x="9199" y="30777"/>
                </a:lnTo>
                <a:lnTo>
                  <a:pt x="9199" y="28822"/>
                </a:lnTo>
                <a:close/>
                <a:moveTo>
                  <a:pt x="13134" y="28822"/>
                </a:moveTo>
                <a:lnTo>
                  <a:pt x="13134" y="30777"/>
                </a:lnTo>
                <a:lnTo>
                  <a:pt x="11179" y="30777"/>
                </a:lnTo>
                <a:lnTo>
                  <a:pt x="11179" y="28822"/>
                </a:lnTo>
                <a:close/>
                <a:moveTo>
                  <a:pt x="15139" y="28822"/>
                </a:moveTo>
                <a:lnTo>
                  <a:pt x="15139" y="30777"/>
                </a:lnTo>
                <a:lnTo>
                  <a:pt x="13184" y="30777"/>
                </a:lnTo>
                <a:lnTo>
                  <a:pt x="13184" y="28822"/>
                </a:lnTo>
                <a:close/>
                <a:moveTo>
                  <a:pt x="17144" y="28822"/>
                </a:moveTo>
                <a:lnTo>
                  <a:pt x="17144" y="30777"/>
                </a:lnTo>
                <a:lnTo>
                  <a:pt x="15189" y="30777"/>
                </a:lnTo>
                <a:lnTo>
                  <a:pt x="15189" y="28822"/>
                </a:lnTo>
                <a:close/>
                <a:moveTo>
                  <a:pt x="19149" y="28822"/>
                </a:moveTo>
                <a:lnTo>
                  <a:pt x="19149" y="30777"/>
                </a:lnTo>
                <a:lnTo>
                  <a:pt x="17194" y="30777"/>
                </a:lnTo>
                <a:lnTo>
                  <a:pt x="17194" y="28822"/>
                </a:lnTo>
                <a:close/>
                <a:moveTo>
                  <a:pt x="21154" y="28822"/>
                </a:moveTo>
                <a:lnTo>
                  <a:pt x="21154" y="30777"/>
                </a:lnTo>
                <a:lnTo>
                  <a:pt x="19199" y="30777"/>
                </a:lnTo>
                <a:lnTo>
                  <a:pt x="19199" y="28822"/>
                </a:lnTo>
                <a:close/>
                <a:moveTo>
                  <a:pt x="23134" y="28822"/>
                </a:moveTo>
                <a:lnTo>
                  <a:pt x="23134" y="30777"/>
                </a:lnTo>
                <a:lnTo>
                  <a:pt x="21204" y="30777"/>
                </a:lnTo>
                <a:lnTo>
                  <a:pt x="21204" y="28822"/>
                </a:lnTo>
                <a:close/>
                <a:moveTo>
                  <a:pt x="25139" y="28822"/>
                </a:moveTo>
                <a:lnTo>
                  <a:pt x="25139" y="30777"/>
                </a:lnTo>
                <a:lnTo>
                  <a:pt x="23184" y="30777"/>
                </a:lnTo>
                <a:lnTo>
                  <a:pt x="23184" y="28822"/>
                </a:lnTo>
                <a:close/>
                <a:moveTo>
                  <a:pt x="27144" y="28822"/>
                </a:moveTo>
                <a:lnTo>
                  <a:pt x="27144" y="30777"/>
                </a:lnTo>
                <a:lnTo>
                  <a:pt x="25189" y="30777"/>
                </a:lnTo>
                <a:lnTo>
                  <a:pt x="25189" y="28822"/>
                </a:lnTo>
                <a:close/>
                <a:moveTo>
                  <a:pt x="29149" y="28822"/>
                </a:moveTo>
                <a:lnTo>
                  <a:pt x="29149" y="30777"/>
                </a:lnTo>
                <a:lnTo>
                  <a:pt x="27194" y="30777"/>
                </a:lnTo>
                <a:lnTo>
                  <a:pt x="27194" y="28822"/>
                </a:lnTo>
                <a:close/>
                <a:moveTo>
                  <a:pt x="31154" y="28822"/>
                </a:moveTo>
                <a:lnTo>
                  <a:pt x="31154" y="30777"/>
                </a:lnTo>
                <a:lnTo>
                  <a:pt x="29199" y="30777"/>
                </a:lnTo>
                <a:lnTo>
                  <a:pt x="29199" y="28822"/>
                </a:lnTo>
                <a:close/>
                <a:moveTo>
                  <a:pt x="33134" y="28822"/>
                </a:moveTo>
                <a:lnTo>
                  <a:pt x="33134" y="30777"/>
                </a:lnTo>
                <a:lnTo>
                  <a:pt x="31204" y="30777"/>
                </a:lnTo>
                <a:lnTo>
                  <a:pt x="31204" y="28822"/>
                </a:lnTo>
                <a:close/>
                <a:moveTo>
                  <a:pt x="35139" y="28822"/>
                </a:moveTo>
                <a:lnTo>
                  <a:pt x="35139" y="30777"/>
                </a:lnTo>
                <a:lnTo>
                  <a:pt x="33184" y="30777"/>
                </a:lnTo>
                <a:lnTo>
                  <a:pt x="33184" y="28822"/>
                </a:lnTo>
                <a:close/>
                <a:moveTo>
                  <a:pt x="37144" y="28822"/>
                </a:moveTo>
                <a:lnTo>
                  <a:pt x="37144" y="30777"/>
                </a:lnTo>
                <a:lnTo>
                  <a:pt x="35189" y="30777"/>
                </a:lnTo>
                <a:lnTo>
                  <a:pt x="35189" y="28822"/>
                </a:lnTo>
                <a:close/>
                <a:moveTo>
                  <a:pt x="39149" y="28822"/>
                </a:moveTo>
                <a:lnTo>
                  <a:pt x="39149" y="30777"/>
                </a:lnTo>
                <a:lnTo>
                  <a:pt x="37194" y="30777"/>
                </a:lnTo>
                <a:lnTo>
                  <a:pt x="37194" y="28822"/>
                </a:lnTo>
                <a:close/>
                <a:moveTo>
                  <a:pt x="41154" y="28822"/>
                </a:moveTo>
                <a:lnTo>
                  <a:pt x="41154" y="30777"/>
                </a:lnTo>
                <a:lnTo>
                  <a:pt x="39199" y="30777"/>
                </a:lnTo>
                <a:lnTo>
                  <a:pt x="39199" y="28822"/>
                </a:lnTo>
                <a:close/>
                <a:moveTo>
                  <a:pt x="43134" y="28822"/>
                </a:moveTo>
                <a:lnTo>
                  <a:pt x="43134" y="30777"/>
                </a:lnTo>
                <a:lnTo>
                  <a:pt x="41204" y="30777"/>
                </a:lnTo>
                <a:lnTo>
                  <a:pt x="41204" y="28822"/>
                </a:lnTo>
                <a:close/>
                <a:moveTo>
                  <a:pt x="45139" y="28822"/>
                </a:moveTo>
                <a:lnTo>
                  <a:pt x="45139" y="30777"/>
                </a:lnTo>
                <a:lnTo>
                  <a:pt x="43184" y="30777"/>
                </a:lnTo>
                <a:lnTo>
                  <a:pt x="43184" y="28822"/>
                </a:lnTo>
                <a:close/>
                <a:moveTo>
                  <a:pt x="47144" y="28822"/>
                </a:moveTo>
                <a:lnTo>
                  <a:pt x="47144" y="30777"/>
                </a:lnTo>
                <a:lnTo>
                  <a:pt x="45189" y="30777"/>
                </a:lnTo>
                <a:lnTo>
                  <a:pt x="45189" y="28822"/>
                </a:lnTo>
                <a:close/>
                <a:moveTo>
                  <a:pt x="49149" y="28822"/>
                </a:moveTo>
                <a:lnTo>
                  <a:pt x="49149" y="30777"/>
                </a:lnTo>
                <a:lnTo>
                  <a:pt x="47194" y="30777"/>
                </a:lnTo>
                <a:lnTo>
                  <a:pt x="47194" y="28822"/>
                </a:lnTo>
                <a:close/>
                <a:moveTo>
                  <a:pt x="51154" y="28822"/>
                </a:moveTo>
                <a:lnTo>
                  <a:pt x="51154" y="30777"/>
                </a:lnTo>
                <a:lnTo>
                  <a:pt x="49199" y="30777"/>
                </a:lnTo>
                <a:lnTo>
                  <a:pt x="49199" y="28822"/>
                </a:lnTo>
                <a:close/>
                <a:moveTo>
                  <a:pt x="53159" y="28822"/>
                </a:moveTo>
                <a:lnTo>
                  <a:pt x="53159" y="30777"/>
                </a:lnTo>
                <a:lnTo>
                  <a:pt x="51204" y="30777"/>
                </a:lnTo>
                <a:lnTo>
                  <a:pt x="51204" y="28822"/>
                </a:lnTo>
                <a:close/>
                <a:moveTo>
                  <a:pt x="3134" y="30827"/>
                </a:moveTo>
                <a:lnTo>
                  <a:pt x="3134" y="32757"/>
                </a:lnTo>
                <a:lnTo>
                  <a:pt x="1179" y="32757"/>
                </a:lnTo>
                <a:lnTo>
                  <a:pt x="1179" y="30827"/>
                </a:lnTo>
                <a:close/>
                <a:moveTo>
                  <a:pt x="5139" y="30827"/>
                </a:moveTo>
                <a:lnTo>
                  <a:pt x="5139" y="32757"/>
                </a:lnTo>
                <a:lnTo>
                  <a:pt x="3184" y="32757"/>
                </a:lnTo>
                <a:lnTo>
                  <a:pt x="3184" y="30827"/>
                </a:lnTo>
                <a:close/>
                <a:moveTo>
                  <a:pt x="7144" y="30827"/>
                </a:moveTo>
                <a:lnTo>
                  <a:pt x="7144" y="32757"/>
                </a:lnTo>
                <a:lnTo>
                  <a:pt x="5189" y="32757"/>
                </a:lnTo>
                <a:lnTo>
                  <a:pt x="5189" y="30827"/>
                </a:lnTo>
                <a:close/>
                <a:moveTo>
                  <a:pt x="9149" y="30827"/>
                </a:moveTo>
                <a:lnTo>
                  <a:pt x="9149" y="32757"/>
                </a:lnTo>
                <a:lnTo>
                  <a:pt x="7194" y="32757"/>
                </a:lnTo>
                <a:lnTo>
                  <a:pt x="7194" y="30827"/>
                </a:lnTo>
                <a:close/>
                <a:moveTo>
                  <a:pt x="11129" y="30827"/>
                </a:moveTo>
                <a:lnTo>
                  <a:pt x="11129" y="32757"/>
                </a:lnTo>
                <a:lnTo>
                  <a:pt x="9199" y="32757"/>
                </a:lnTo>
                <a:lnTo>
                  <a:pt x="9199" y="30827"/>
                </a:lnTo>
                <a:close/>
                <a:moveTo>
                  <a:pt x="13134" y="30827"/>
                </a:moveTo>
                <a:lnTo>
                  <a:pt x="13134" y="32757"/>
                </a:lnTo>
                <a:lnTo>
                  <a:pt x="11179" y="32757"/>
                </a:lnTo>
                <a:lnTo>
                  <a:pt x="11179" y="30827"/>
                </a:lnTo>
                <a:close/>
                <a:moveTo>
                  <a:pt x="15139" y="30827"/>
                </a:moveTo>
                <a:lnTo>
                  <a:pt x="15139" y="32757"/>
                </a:lnTo>
                <a:lnTo>
                  <a:pt x="13184" y="32757"/>
                </a:lnTo>
                <a:lnTo>
                  <a:pt x="13184" y="30827"/>
                </a:lnTo>
                <a:close/>
                <a:moveTo>
                  <a:pt x="17144" y="30827"/>
                </a:moveTo>
                <a:lnTo>
                  <a:pt x="17144" y="32757"/>
                </a:lnTo>
                <a:lnTo>
                  <a:pt x="15189" y="32757"/>
                </a:lnTo>
                <a:lnTo>
                  <a:pt x="15189" y="30827"/>
                </a:lnTo>
                <a:close/>
                <a:moveTo>
                  <a:pt x="19149" y="30827"/>
                </a:moveTo>
                <a:lnTo>
                  <a:pt x="19149" y="32757"/>
                </a:lnTo>
                <a:lnTo>
                  <a:pt x="17194" y="32757"/>
                </a:lnTo>
                <a:lnTo>
                  <a:pt x="17194" y="30827"/>
                </a:lnTo>
                <a:close/>
                <a:moveTo>
                  <a:pt x="21154" y="30827"/>
                </a:moveTo>
                <a:lnTo>
                  <a:pt x="21154" y="32757"/>
                </a:lnTo>
                <a:lnTo>
                  <a:pt x="19199" y="32757"/>
                </a:lnTo>
                <a:lnTo>
                  <a:pt x="19199" y="30827"/>
                </a:lnTo>
                <a:close/>
                <a:moveTo>
                  <a:pt x="23134" y="30827"/>
                </a:moveTo>
                <a:lnTo>
                  <a:pt x="23134" y="32757"/>
                </a:lnTo>
                <a:lnTo>
                  <a:pt x="21204" y="32757"/>
                </a:lnTo>
                <a:lnTo>
                  <a:pt x="21204" y="30827"/>
                </a:lnTo>
                <a:close/>
                <a:moveTo>
                  <a:pt x="25139" y="30827"/>
                </a:moveTo>
                <a:lnTo>
                  <a:pt x="25139" y="32757"/>
                </a:lnTo>
                <a:lnTo>
                  <a:pt x="23184" y="32757"/>
                </a:lnTo>
                <a:lnTo>
                  <a:pt x="23184" y="30827"/>
                </a:lnTo>
                <a:close/>
                <a:moveTo>
                  <a:pt x="27144" y="30827"/>
                </a:moveTo>
                <a:lnTo>
                  <a:pt x="27144" y="32757"/>
                </a:lnTo>
                <a:lnTo>
                  <a:pt x="25189" y="32757"/>
                </a:lnTo>
                <a:lnTo>
                  <a:pt x="25189" y="30827"/>
                </a:lnTo>
                <a:close/>
                <a:moveTo>
                  <a:pt x="29149" y="30827"/>
                </a:moveTo>
                <a:lnTo>
                  <a:pt x="29149" y="32757"/>
                </a:lnTo>
                <a:lnTo>
                  <a:pt x="27194" y="32757"/>
                </a:lnTo>
                <a:lnTo>
                  <a:pt x="27194" y="30827"/>
                </a:lnTo>
                <a:close/>
                <a:moveTo>
                  <a:pt x="31154" y="30827"/>
                </a:moveTo>
                <a:lnTo>
                  <a:pt x="31154" y="32757"/>
                </a:lnTo>
                <a:lnTo>
                  <a:pt x="29199" y="32757"/>
                </a:lnTo>
                <a:lnTo>
                  <a:pt x="29199" y="30827"/>
                </a:lnTo>
                <a:close/>
                <a:moveTo>
                  <a:pt x="33134" y="30827"/>
                </a:moveTo>
                <a:lnTo>
                  <a:pt x="33134" y="32757"/>
                </a:lnTo>
                <a:lnTo>
                  <a:pt x="31204" y="32757"/>
                </a:lnTo>
                <a:lnTo>
                  <a:pt x="31204" y="30827"/>
                </a:lnTo>
                <a:close/>
                <a:moveTo>
                  <a:pt x="35139" y="30827"/>
                </a:moveTo>
                <a:lnTo>
                  <a:pt x="35139" y="32757"/>
                </a:lnTo>
                <a:lnTo>
                  <a:pt x="33184" y="32757"/>
                </a:lnTo>
                <a:lnTo>
                  <a:pt x="33184" y="30827"/>
                </a:lnTo>
                <a:close/>
                <a:moveTo>
                  <a:pt x="37144" y="30827"/>
                </a:moveTo>
                <a:lnTo>
                  <a:pt x="37144" y="32757"/>
                </a:lnTo>
                <a:lnTo>
                  <a:pt x="35189" y="32757"/>
                </a:lnTo>
                <a:lnTo>
                  <a:pt x="35189" y="30827"/>
                </a:lnTo>
                <a:close/>
                <a:moveTo>
                  <a:pt x="39149" y="30827"/>
                </a:moveTo>
                <a:lnTo>
                  <a:pt x="39149" y="32757"/>
                </a:lnTo>
                <a:lnTo>
                  <a:pt x="37194" y="32757"/>
                </a:lnTo>
                <a:lnTo>
                  <a:pt x="37194" y="30827"/>
                </a:lnTo>
                <a:close/>
                <a:moveTo>
                  <a:pt x="41154" y="30827"/>
                </a:moveTo>
                <a:lnTo>
                  <a:pt x="41154" y="32757"/>
                </a:lnTo>
                <a:lnTo>
                  <a:pt x="39199" y="32757"/>
                </a:lnTo>
                <a:lnTo>
                  <a:pt x="39199" y="30827"/>
                </a:lnTo>
                <a:close/>
                <a:moveTo>
                  <a:pt x="43134" y="30827"/>
                </a:moveTo>
                <a:lnTo>
                  <a:pt x="43134" y="32757"/>
                </a:lnTo>
                <a:lnTo>
                  <a:pt x="41204" y="32757"/>
                </a:lnTo>
                <a:lnTo>
                  <a:pt x="41204" y="30827"/>
                </a:lnTo>
                <a:close/>
                <a:moveTo>
                  <a:pt x="45139" y="30827"/>
                </a:moveTo>
                <a:lnTo>
                  <a:pt x="45139" y="32757"/>
                </a:lnTo>
                <a:lnTo>
                  <a:pt x="43184" y="32757"/>
                </a:lnTo>
                <a:lnTo>
                  <a:pt x="43184" y="30827"/>
                </a:lnTo>
                <a:close/>
                <a:moveTo>
                  <a:pt x="47144" y="30827"/>
                </a:moveTo>
                <a:lnTo>
                  <a:pt x="47144" y="32757"/>
                </a:lnTo>
                <a:lnTo>
                  <a:pt x="45189" y="32757"/>
                </a:lnTo>
                <a:lnTo>
                  <a:pt x="45189" y="30827"/>
                </a:lnTo>
                <a:close/>
                <a:moveTo>
                  <a:pt x="49149" y="30827"/>
                </a:moveTo>
                <a:lnTo>
                  <a:pt x="49149" y="32757"/>
                </a:lnTo>
                <a:lnTo>
                  <a:pt x="47194" y="32757"/>
                </a:lnTo>
                <a:lnTo>
                  <a:pt x="47194" y="30827"/>
                </a:lnTo>
                <a:close/>
                <a:moveTo>
                  <a:pt x="51154" y="30827"/>
                </a:moveTo>
                <a:lnTo>
                  <a:pt x="51154" y="32757"/>
                </a:lnTo>
                <a:lnTo>
                  <a:pt x="49199" y="32757"/>
                </a:lnTo>
                <a:lnTo>
                  <a:pt x="49199" y="30827"/>
                </a:lnTo>
                <a:close/>
                <a:moveTo>
                  <a:pt x="5139" y="32807"/>
                </a:moveTo>
                <a:lnTo>
                  <a:pt x="5139" y="34762"/>
                </a:lnTo>
                <a:lnTo>
                  <a:pt x="3184" y="34762"/>
                </a:lnTo>
                <a:lnTo>
                  <a:pt x="3184" y="32807"/>
                </a:lnTo>
                <a:close/>
                <a:moveTo>
                  <a:pt x="7144" y="32807"/>
                </a:moveTo>
                <a:lnTo>
                  <a:pt x="7144" y="34762"/>
                </a:lnTo>
                <a:lnTo>
                  <a:pt x="5189" y="34762"/>
                </a:lnTo>
                <a:lnTo>
                  <a:pt x="5189" y="32807"/>
                </a:lnTo>
                <a:close/>
                <a:moveTo>
                  <a:pt x="9149" y="32807"/>
                </a:moveTo>
                <a:lnTo>
                  <a:pt x="9149" y="34762"/>
                </a:lnTo>
                <a:lnTo>
                  <a:pt x="7194" y="34762"/>
                </a:lnTo>
                <a:lnTo>
                  <a:pt x="7194" y="32807"/>
                </a:lnTo>
                <a:close/>
                <a:moveTo>
                  <a:pt x="11129" y="32807"/>
                </a:moveTo>
                <a:lnTo>
                  <a:pt x="11129" y="34762"/>
                </a:lnTo>
                <a:lnTo>
                  <a:pt x="9199" y="34762"/>
                </a:lnTo>
                <a:lnTo>
                  <a:pt x="9199" y="32807"/>
                </a:lnTo>
                <a:close/>
                <a:moveTo>
                  <a:pt x="13134" y="32807"/>
                </a:moveTo>
                <a:lnTo>
                  <a:pt x="13134" y="34762"/>
                </a:lnTo>
                <a:lnTo>
                  <a:pt x="11179" y="34762"/>
                </a:lnTo>
                <a:lnTo>
                  <a:pt x="11179" y="32807"/>
                </a:lnTo>
                <a:close/>
                <a:moveTo>
                  <a:pt x="15139" y="32807"/>
                </a:moveTo>
                <a:lnTo>
                  <a:pt x="15139" y="34762"/>
                </a:lnTo>
                <a:lnTo>
                  <a:pt x="13184" y="34762"/>
                </a:lnTo>
                <a:lnTo>
                  <a:pt x="13184" y="32807"/>
                </a:lnTo>
                <a:close/>
                <a:moveTo>
                  <a:pt x="17144" y="32807"/>
                </a:moveTo>
                <a:lnTo>
                  <a:pt x="17144" y="34762"/>
                </a:lnTo>
                <a:lnTo>
                  <a:pt x="15189" y="34762"/>
                </a:lnTo>
                <a:lnTo>
                  <a:pt x="15189" y="32807"/>
                </a:lnTo>
                <a:close/>
                <a:moveTo>
                  <a:pt x="19149" y="32807"/>
                </a:moveTo>
                <a:lnTo>
                  <a:pt x="19149" y="34762"/>
                </a:lnTo>
                <a:lnTo>
                  <a:pt x="17194" y="34762"/>
                </a:lnTo>
                <a:lnTo>
                  <a:pt x="17194" y="32807"/>
                </a:lnTo>
                <a:close/>
                <a:moveTo>
                  <a:pt x="21154" y="32807"/>
                </a:moveTo>
                <a:lnTo>
                  <a:pt x="21154" y="34762"/>
                </a:lnTo>
                <a:lnTo>
                  <a:pt x="19199" y="34762"/>
                </a:lnTo>
                <a:lnTo>
                  <a:pt x="19199" y="32807"/>
                </a:lnTo>
                <a:close/>
                <a:moveTo>
                  <a:pt x="23134" y="32807"/>
                </a:moveTo>
                <a:lnTo>
                  <a:pt x="23134" y="34762"/>
                </a:lnTo>
                <a:lnTo>
                  <a:pt x="21204" y="34762"/>
                </a:lnTo>
                <a:lnTo>
                  <a:pt x="21204" y="32807"/>
                </a:lnTo>
                <a:close/>
                <a:moveTo>
                  <a:pt x="25139" y="32807"/>
                </a:moveTo>
                <a:lnTo>
                  <a:pt x="25139" y="34762"/>
                </a:lnTo>
                <a:lnTo>
                  <a:pt x="23184" y="34762"/>
                </a:lnTo>
                <a:lnTo>
                  <a:pt x="23184" y="32807"/>
                </a:lnTo>
                <a:close/>
                <a:moveTo>
                  <a:pt x="27144" y="32807"/>
                </a:moveTo>
                <a:lnTo>
                  <a:pt x="27144" y="34762"/>
                </a:lnTo>
                <a:lnTo>
                  <a:pt x="25189" y="34762"/>
                </a:lnTo>
                <a:lnTo>
                  <a:pt x="25189" y="32807"/>
                </a:lnTo>
                <a:close/>
                <a:moveTo>
                  <a:pt x="29149" y="32807"/>
                </a:moveTo>
                <a:lnTo>
                  <a:pt x="29149" y="34762"/>
                </a:lnTo>
                <a:lnTo>
                  <a:pt x="27194" y="34762"/>
                </a:lnTo>
                <a:lnTo>
                  <a:pt x="27194" y="32807"/>
                </a:lnTo>
                <a:close/>
                <a:moveTo>
                  <a:pt x="31154" y="32807"/>
                </a:moveTo>
                <a:lnTo>
                  <a:pt x="31154" y="34762"/>
                </a:lnTo>
                <a:lnTo>
                  <a:pt x="29199" y="34762"/>
                </a:lnTo>
                <a:lnTo>
                  <a:pt x="29199" y="32807"/>
                </a:lnTo>
                <a:close/>
                <a:moveTo>
                  <a:pt x="33134" y="32807"/>
                </a:moveTo>
                <a:lnTo>
                  <a:pt x="33134" y="34762"/>
                </a:lnTo>
                <a:lnTo>
                  <a:pt x="31204" y="34762"/>
                </a:lnTo>
                <a:lnTo>
                  <a:pt x="31204" y="32807"/>
                </a:lnTo>
                <a:close/>
                <a:moveTo>
                  <a:pt x="35139" y="32807"/>
                </a:moveTo>
                <a:lnTo>
                  <a:pt x="35139" y="34762"/>
                </a:lnTo>
                <a:lnTo>
                  <a:pt x="33184" y="34762"/>
                </a:lnTo>
                <a:lnTo>
                  <a:pt x="33184" y="32807"/>
                </a:lnTo>
                <a:close/>
                <a:moveTo>
                  <a:pt x="37144" y="32807"/>
                </a:moveTo>
                <a:lnTo>
                  <a:pt x="37144" y="34762"/>
                </a:lnTo>
                <a:lnTo>
                  <a:pt x="35189" y="34762"/>
                </a:lnTo>
                <a:lnTo>
                  <a:pt x="35189" y="32807"/>
                </a:lnTo>
                <a:close/>
                <a:moveTo>
                  <a:pt x="39149" y="32807"/>
                </a:moveTo>
                <a:lnTo>
                  <a:pt x="39149" y="34762"/>
                </a:lnTo>
                <a:lnTo>
                  <a:pt x="37194" y="34762"/>
                </a:lnTo>
                <a:lnTo>
                  <a:pt x="37194" y="32807"/>
                </a:lnTo>
                <a:close/>
                <a:moveTo>
                  <a:pt x="41154" y="32807"/>
                </a:moveTo>
                <a:lnTo>
                  <a:pt x="41154" y="34762"/>
                </a:lnTo>
                <a:lnTo>
                  <a:pt x="39199" y="34762"/>
                </a:lnTo>
                <a:lnTo>
                  <a:pt x="39199" y="32807"/>
                </a:lnTo>
                <a:close/>
                <a:moveTo>
                  <a:pt x="43134" y="32807"/>
                </a:moveTo>
                <a:lnTo>
                  <a:pt x="43134" y="34762"/>
                </a:lnTo>
                <a:lnTo>
                  <a:pt x="41204" y="34762"/>
                </a:lnTo>
                <a:lnTo>
                  <a:pt x="41204" y="32807"/>
                </a:lnTo>
                <a:close/>
                <a:moveTo>
                  <a:pt x="45139" y="32807"/>
                </a:moveTo>
                <a:lnTo>
                  <a:pt x="45139" y="34762"/>
                </a:lnTo>
                <a:lnTo>
                  <a:pt x="43184" y="34762"/>
                </a:lnTo>
                <a:lnTo>
                  <a:pt x="43184" y="32807"/>
                </a:lnTo>
                <a:close/>
                <a:moveTo>
                  <a:pt x="47144" y="32807"/>
                </a:moveTo>
                <a:lnTo>
                  <a:pt x="47144" y="34762"/>
                </a:lnTo>
                <a:lnTo>
                  <a:pt x="45189" y="34762"/>
                </a:lnTo>
                <a:lnTo>
                  <a:pt x="45189" y="32807"/>
                </a:lnTo>
                <a:close/>
                <a:moveTo>
                  <a:pt x="49149" y="32807"/>
                </a:moveTo>
                <a:lnTo>
                  <a:pt x="49149" y="34762"/>
                </a:lnTo>
                <a:lnTo>
                  <a:pt x="47194" y="34762"/>
                </a:lnTo>
                <a:lnTo>
                  <a:pt x="47194" y="32807"/>
                </a:lnTo>
                <a:close/>
                <a:moveTo>
                  <a:pt x="51154" y="32807"/>
                </a:moveTo>
                <a:lnTo>
                  <a:pt x="51154" y="34762"/>
                </a:lnTo>
                <a:lnTo>
                  <a:pt x="49199" y="34762"/>
                </a:lnTo>
                <a:lnTo>
                  <a:pt x="49199" y="32807"/>
                </a:lnTo>
                <a:close/>
                <a:moveTo>
                  <a:pt x="5139" y="34812"/>
                </a:moveTo>
                <a:lnTo>
                  <a:pt x="5139" y="36767"/>
                </a:lnTo>
                <a:lnTo>
                  <a:pt x="3184" y="36767"/>
                </a:lnTo>
                <a:lnTo>
                  <a:pt x="3184" y="34812"/>
                </a:lnTo>
                <a:close/>
                <a:moveTo>
                  <a:pt x="7144" y="34812"/>
                </a:moveTo>
                <a:lnTo>
                  <a:pt x="7144" y="36767"/>
                </a:lnTo>
                <a:lnTo>
                  <a:pt x="5189" y="36767"/>
                </a:lnTo>
                <a:lnTo>
                  <a:pt x="5189" y="34812"/>
                </a:lnTo>
                <a:close/>
                <a:moveTo>
                  <a:pt x="9149" y="34812"/>
                </a:moveTo>
                <a:lnTo>
                  <a:pt x="9149" y="36767"/>
                </a:lnTo>
                <a:lnTo>
                  <a:pt x="7194" y="36767"/>
                </a:lnTo>
                <a:lnTo>
                  <a:pt x="7194" y="34812"/>
                </a:lnTo>
                <a:close/>
                <a:moveTo>
                  <a:pt x="11129" y="34812"/>
                </a:moveTo>
                <a:lnTo>
                  <a:pt x="11129" y="36767"/>
                </a:lnTo>
                <a:lnTo>
                  <a:pt x="9199" y="36767"/>
                </a:lnTo>
                <a:lnTo>
                  <a:pt x="9199" y="34812"/>
                </a:lnTo>
                <a:close/>
                <a:moveTo>
                  <a:pt x="13134" y="34812"/>
                </a:moveTo>
                <a:lnTo>
                  <a:pt x="13134" y="36767"/>
                </a:lnTo>
                <a:lnTo>
                  <a:pt x="11179" y="36767"/>
                </a:lnTo>
                <a:lnTo>
                  <a:pt x="11179" y="34812"/>
                </a:lnTo>
                <a:close/>
                <a:moveTo>
                  <a:pt x="15139" y="34812"/>
                </a:moveTo>
                <a:lnTo>
                  <a:pt x="15139" y="36767"/>
                </a:lnTo>
                <a:lnTo>
                  <a:pt x="13184" y="36767"/>
                </a:lnTo>
                <a:lnTo>
                  <a:pt x="13184" y="34812"/>
                </a:lnTo>
                <a:close/>
                <a:moveTo>
                  <a:pt x="17144" y="34812"/>
                </a:moveTo>
                <a:lnTo>
                  <a:pt x="17144" y="36767"/>
                </a:lnTo>
                <a:lnTo>
                  <a:pt x="15189" y="36767"/>
                </a:lnTo>
                <a:lnTo>
                  <a:pt x="15189" y="34812"/>
                </a:lnTo>
                <a:close/>
                <a:moveTo>
                  <a:pt x="19149" y="34812"/>
                </a:moveTo>
                <a:lnTo>
                  <a:pt x="19149" y="36767"/>
                </a:lnTo>
                <a:lnTo>
                  <a:pt x="17194" y="36767"/>
                </a:lnTo>
                <a:lnTo>
                  <a:pt x="17194" y="34812"/>
                </a:lnTo>
                <a:close/>
                <a:moveTo>
                  <a:pt x="21154" y="34812"/>
                </a:moveTo>
                <a:lnTo>
                  <a:pt x="21154" y="36767"/>
                </a:lnTo>
                <a:lnTo>
                  <a:pt x="19199" y="36767"/>
                </a:lnTo>
                <a:lnTo>
                  <a:pt x="19199" y="34812"/>
                </a:lnTo>
                <a:close/>
                <a:moveTo>
                  <a:pt x="23134" y="34812"/>
                </a:moveTo>
                <a:lnTo>
                  <a:pt x="23134" y="36767"/>
                </a:lnTo>
                <a:lnTo>
                  <a:pt x="21204" y="36767"/>
                </a:lnTo>
                <a:lnTo>
                  <a:pt x="21204" y="34812"/>
                </a:lnTo>
                <a:close/>
                <a:moveTo>
                  <a:pt x="25139" y="34812"/>
                </a:moveTo>
                <a:lnTo>
                  <a:pt x="25139" y="36767"/>
                </a:lnTo>
                <a:lnTo>
                  <a:pt x="23184" y="36767"/>
                </a:lnTo>
                <a:lnTo>
                  <a:pt x="23184" y="34812"/>
                </a:lnTo>
                <a:close/>
                <a:moveTo>
                  <a:pt x="27144" y="34812"/>
                </a:moveTo>
                <a:lnTo>
                  <a:pt x="27144" y="36767"/>
                </a:lnTo>
                <a:lnTo>
                  <a:pt x="25189" y="36767"/>
                </a:lnTo>
                <a:lnTo>
                  <a:pt x="25189" y="34812"/>
                </a:lnTo>
                <a:close/>
                <a:moveTo>
                  <a:pt x="29149" y="34812"/>
                </a:moveTo>
                <a:lnTo>
                  <a:pt x="29149" y="36767"/>
                </a:lnTo>
                <a:lnTo>
                  <a:pt x="27194" y="36767"/>
                </a:lnTo>
                <a:lnTo>
                  <a:pt x="27194" y="34812"/>
                </a:lnTo>
                <a:close/>
                <a:moveTo>
                  <a:pt x="31154" y="34812"/>
                </a:moveTo>
                <a:lnTo>
                  <a:pt x="31154" y="36767"/>
                </a:lnTo>
                <a:lnTo>
                  <a:pt x="29199" y="36767"/>
                </a:lnTo>
                <a:lnTo>
                  <a:pt x="29199" y="34812"/>
                </a:lnTo>
                <a:close/>
                <a:moveTo>
                  <a:pt x="33134" y="34812"/>
                </a:moveTo>
                <a:lnTo>
                  <a:pt x="33134" y="36767"/>
                </a:lnTo>
                <a:lnTo>
                  <a:pt x="31204" y="36767"/>
                </a:lnTo>
                <a:lnTo>
                  <a:pt x="31204" y="34812"/>
                </a:lnTo>
                <a:close/>
                <a:moveTo>
                  <a:pt x="35139" y="34812"/>
                </a:moveTo>
                <a:lnTo>
                  <a:pt x="35139" y="36767"/>
                </a:lnTo>
                <a:lnTo>
                  <a:pt x="33184" y="36767"/>
                </a:lnTo>
                <a:lnTo>
                  <a:pt x="33184" y="34812"/>
                </a:lnTo>
                <a:close/>
                <a:moveTo>
                  <a:pt x="37144" y="34812"/>
                </a:moveTo>
                <a:lnTo>
                  <a:pt x="37144" y="36767"/>
                </a:lnTo>
                <a:lnTo>
                  <a:pt x="35189" y="36767"/>
                </a:lnTo>
                <a:lnTo>
                  <a:pt x="35189" y="34812"/>
                </a:lnTo>
                <a:close/>
                <a:moveTo>
                  <a:pt x="39149" y="34812"/>
                </a:moveTo>
                <a:lnTo>
                  <a:pt x="39149" y="36767"/>
                </a:lnTo>
                <a:lnTo>
                  <a:pt x="37194" y="36767"/>
                </a:lnTo>
                <a:lnTo>
                  <a:pt x="37194" y="34812"/>
                </a:lnTo>
                <a:close/>
                <a:moveTo>
                  <a:pt x="41154" y="34812"/>
                </a:moveTo>
                <a:lnTo>
                  <a:pt x="41154" y="36767"/>
                </a:lnTo>
                <a:lnTo>
                  <a:pt x="39199" y="36767"/>
                </a:lnTo>
                <a:lnTo>
                  <a:pt x="39199" y="34812"/>
                </a:lnTo>
                <a:close/>
                <a:moveTo>
                  <a:pt x="43134" y="34812"/>
                </a:moveTo>
                <a:lnTo>
                  <a:pt x="43134" y="36767"/>
                </a:lnTo>
                <a:lnTo>
                  <a:pt x="41204" y="36767"/>
                </a:lnTo>
                <a:lnTo>
                  <a:pt x="41204" y="34812"/>
                </a:lnTo>
                <a:close/>
                <a:moveTo>
                  <a:pt x="45139" y="34812"/>
                </a:moveTo>
                <a:lnTo>
                  <a:pt x="45139" y="36767"/>
                </a:lnTo>
                <a:lnTo>
                  <a:pt x="43184" y="36767"/>
                </a:lnTo>
                <a:lnTo>
                  <a:pt x="43184" y="34812"/>
                </a:lnTo>
                <a:close/>
                <a:moveTo>
                  <a:pt x="47144" y="34812"/>
                </a:moveTo>
                <a:lnTo>
                  <a:pt x="47144" y="36767"/>
                </a:lnTo>
                <a:lnTo>
                  <a:pt x="45189" y="36767"/>
                </a:lnTo>
                <a:lnTo>
                  <a:pt x="45189" y="34812"/>
                </a:lnTo>
                <a:close/>
                <a:moveTo>
                  <a:pt x="49149" y="34812"/>
                </a:moveTo>
                <a:lnTo>
                  <a:pt x="49149" y="36767"/>
                </a:lnTo>
                <a:lnTo>
                  <a:pt x="47194" y="36767"/>
                </a:lnTo>
                <a:lnTo>
                  <a:pt x="47194" y="34812"/>
                </a:lnTo>
                <a:close/>
                <a:moveTo>
                  <a:pt x="51154" y="34812"/>
                </a:moveTo>
                <a:lnTo>
                  <a:pt x="51154" y="36767"/>
                </a:lnTo>
                <a:lnTo>
                  <a:pt x="49199" y="36767"/>
                </a:lnTo>
                <a:lnTo>
                  <a:pt x="49199" y="34812"/>
                </a:lnTo>
                <a:close/>
                <a:moveTo>
                  <a:pt x="5139" y="36817"/>
                </a:moveTo>
                <a:lnTo>
                  <a:pt x="5139" y="38772"/>
                </a:lnTo>
                <a:lnTo>
                  <a:pt x="3184" y="38772"/>
                </a:lnTo>
                <a:lnTo>
                  <a:pt x="3184" y="36817"/>
                </a:lnTo>
                <a:close/>
                <a:moveTo>
                  <a:pt x="7144" y="36817"/>
                </a:moveTo>
                <a:lnTo>
                  <a:pt x="7144" y="38772"/>
                </a:lnTo>
                <a:lnTo>
                  <a:pt x="5189" y="38772"/>
                </a:lnTo>
                <a:lnTo>
                  <a:pt x="5189" y="36817"/>
                </a:lnTo>
                <a:close/>
                <a:moveTo>
                  <a:pt x="9149" y="36817"/>
                </a:moveTo>
                <a:lnTo>
                  <a:pt x="9149" y="38772"/>
                </a:lnTo>
                <a:lnTo>
                  <a:pt x="7194" y="38772"/>
                </a:lnTo>
                <a:lnTo>
                  <a:pt x="7194" y="36817"/>
                </a:lnTo>
                <a:close/>
                <a:moveTo>
                  <a:pt x="11129" y="36817"/>
                </a:moveTo>
                <a:lnTo>
                  <a:pt x="11129" y="38772"/>
                </a:lnTo>
                <a:lnTo>
                  <a:pt x="9199" y="38772"/>
                </a:lnTo>
                <a:lnTo>
                  <a:pt x="9199" y="36817"/>
                </a:lnTo>
                <a:close/>
                <a:moveTo>
                  <a:pt x="13134" y="36817"/>
                </a:moveTo>
                <a:lnTo>
                  <a:pt x="13134" y="38772"/>
                </a:lnTo>
                <a:lnTo>
                  <a:pt x="11179" y="38772"/>
                </a:lnTo>
                <a:lnTo>
                  <a:pt x="11179" y="36817"/>
                </a:lnTo>
                <a:close/>
                <a:moveTo>
                  <a:pt x="15139" y="36817"/>
                </a:moveTo>
                <a:lnTo>
                  <a:pt x="15139" y="38772"/>
                </a:lnTo>
                <a:lnTo>
                  <a:pt x="13184" y="38772"/>
                </a:lnTo>
                <a:lnTo>
                  <a:pt x="13184" y="36817"/>
                </a:lnTo>
                <a:close/>
                <a:moveTo>
                  <a:pt x="17144" y="36817"/>
                </a:moveTo>
                <a:lnTo>
                  <a:pt x="17144" y="38772"/>
                </a:lnTo>
                <a:lnTo>
                  <a:pt x="15189" y="38772"/>
                </a:lnTo>
                <a:lnTo>
                  <a:pt x="15189" y="36817"/>
                </a:lnTo>
                <a:close/>
                <a:moveTo>
                  <a:pt x="19149" y="36817"/>
                </a:moveTo>
                <a:lnTo>
                  <a:pt x="19149" y="38772"/>
                </a:lnTo>
                <a:lnTo>
                  <a:pt x="17194" y="38772"/>
                </a:lnTo>
                <a:lnTo>
                  <a:pt x="17194" y="36817"/>
                </a:lnTo>
                <a:close/>
                <a:moveTo>
                  <a:pt x="21154" y="36817"/>
                </a:moveTo>
                <a:lnTo>
                  <a:pt x="21154" y="38772"/>
                </a:lnTo>
                <a:lnTo>
                  <a:pt x="19199" y="38772"/>
                </a:lnTo>
                <a:lnTo>
                  <a:pt x="19199" y="36817"/>
                </a:lnTo>
                <a:close/>
                <a:moveTo>
                  <a:pt x="23134" y="36817"/>
                </a:moveTo>
                <a:lnTo>
                  <a:pt x="23134" y="38772"/>
                </a:lnTo>
                <a:lnTo>
                  <a:pt x="21204" y="38772"/>
                </a:lnTo>
                <a:lnTo>
                  <a:pt x="21204" y="36817"/>
                </a:lnTo>
                <a:close/>
                <a:moveTo>
                  <a:pt x="25139" y="36817"/>
                </a:moveTo>
                <a:lnTo>
                  <a:pt x="25139" y="38772"/>
                </a:lnTo>
                <a:lnTo>
                  <a:pt x="23184" y="38772"/>
                </a:lnTo>
                <a:lnTo>
                  <a:pt x="23184" y="36817"/>
                </a:lnTo>
                <a:close/>
                <a:moveTo>
                  <a:pt x="27144" y="36817"/>
                </a:moveTo>
                <a:lnTo>
                  <a:pt x="27144" y="38772"/>
                </a:lnTo>
                <a:lnTo>
                  <a:pt x="25189" y="38772"/>
                </a:lnTo>
                <a:lnTo>
                  <a:pt x="25189" y="36817"/>
                </a:lnTo>
                <a:close/>
                <a:moveTo>
                  <a:pt x="29149" y="36817"/>
                </a:moveTo>
                <a:lnTo>
                  <a:pt x="29149" y="38772"/>
                </a:lnTo>
                <a:lnTo>
                  <a:pt x="27194" y="38772"/>
                </a:lnTo>
                <a:lnTo>
                  <a:pt x="27194" y="36817"/>
                </a:lnTo>
                <a:close/>
                <a:moveTo>
                  <a:pt x="31154" y="36817"/>
                </a:moveTo>
                <a:lnTo>
                  <a:pt x="31154" y="38772"/>
                </a:lnTo>
                <a:lnTo>
                  <a:pt x="29199" y="38772"/>
                </a:lnTo>
                <a:lnTo>
                  <a:pt x="29199" y="36817"/>
                </a:lnTo>
                <a:close/>
                <a:moveTo>
                  <a:pt x="33134" y="36817"/>
                </a:moveTo>
                <a:lnTo>
                  <a:pt x="33134" y="38772"/>
                </a:lnTo>
                <a:lnTo>
                  <a:pt x="31204" y="38772"/>
                </a:lnTo>
                <a:lnTo>
                  <a:pt x="31204" y="36817"/>
                </a:lnTo>
                <a:close/>
                <a:moveTo>
                  <a:pt x="35139" y="36817"/>
                </a:moveTo>
                <a:lnTo>
                  <a:pt x="35139" y="38772"/>
                </a:lnTo>
                <a:lnTo>
                  <a:pt x="33184" y="38772"/>
                </a:lnTo>
                <a:lnTo>
                  <a:pt x="33184" y="36817"/>
                </a:lnTo>
                <a:close/>
                <a:moveTo>
                  <a:pt x="37144" y="36817"/>
                </a:moveTo>
                <a:lnTo>
                  <a:pt x="37144" y="38772"/>
                </a:lnTo>
                <a:lnTo>
                  <a:pt x="35189" y="38772"/>
                </a:lnTo>
                <a:lnTo>
                  <a:pt x="35189" y="36817"/>
                </a:lnTo>
                <a:close/>
                <a:moveTo>
                  <a:pt x="39149" y="36817"/>
                </a:moveTo>
                <a:lnTo>
                  <a:pt x="39149" y="38772"/>
                </a:lnTo>
                <a:lnTo>
                  <a:pt x="37194" y="38772"/>
                </a:lnTo>
                <a:lnTo>
                  <a:pt x="37194" y="36817"/>
                </a:lnTo>
                <a:close/>
                <a:moveTo>
                  <a:pt x="41154" y="36817"/>
                </a:moveTo>
                <a:lnTo>
                  <a:pt x="41154" y="38772"/>
                </a:lnTo>
                <a:lnTo>
                  <a:pt x="39199" y="38772"/>
                </a:lnTo>
                <a:lnTo>
                  <a:pt x="39199" y="36817"/>
                </a:lnTo>
                <a:close/>
                <a:moveTo>
                  <a:pt x="43134" y="36817"/>
                </a:moveTo>
                <a:lnTo>
                  <a:pt x="43134" y="38772"/>
                </a:lnTo>
                <a:lnTo>
                  <a:pt x="41204" y="38772"/>
                </a:lnTo>
                <a:lnTo>
                  <a:pt x="41204" y="36817"/>
                </a:lnTo>
                <a:close/>
                <a:moveTo>
                  <a:pt x="45139" y="36817"/>
                </a:moveTo>
                <a:lnTo>
                  <a:pt x="45139" y="38772"/>
                </a:lnTo>
                <a:lnTo>
                  <a:pt x="43184" y="38772"/>
                </a:lnTo>
                <a:lnTo>
                  <a:pt x="43184" y="36817"/>
                </a:lnTo>
                <a:close/>
                <a:moveTo>
                  <a:pt x="47144" y="36817"/>
                </a:moveTo>
                <a:lnTo>
                  <a:pt x="47144" y="38772"/>
                </a:lnTo>
                <a:lnTo>
                  <a:pt x="45189" y="38772"/>
                </a:lnTo>
                <a:lnTo>
                  <a:pt x="45189" y="36817"/>
                </a:lnTo>
                <a:close/>
                <a:moveTo>
                  <a:pt x="49149" y="36817"/>
                </a:moveTo>
                <a:lnTo>
                  <a:pt x="49149" y="38772"/>
                </a:lnTo>
                <a:lnTo>
                  <a:pt x="47194" y="38772"/>
                </a:lnTo>
                <a:lnTo>
                  <a:pt x="47194" y="36817"/>
                </a:lnTo>
                <a:close/>
                <a:moveTo>
                  <a:pt x="7144" y="38822"/>
                </a:moveTo>
                <a:lnTo>
                  <a:pt x="7144" y="40777"/>
                </a:lnTo>
                <a:lnTo>
                  <a:pt x="5189" y="40777"/>
                </a:lnTo>
                <a:lnTo>
                  <a:pt x="5189" y="38822"/>
                </a:lnTo>
                <a:close/>
                <a:moveTo>
                  <a:pt x="9149" y="38822"/>
                </a:moveTo>
                <a:lnTo>
                  <a:pt x="9149" y="40777"/>
                </a:lnTo>
                <a:lnTo>
                  <a:pt x="7194" y="40777"/>
                </a:lnTo>
                <a:lnTo>
                  <a:pt x="7194" y="38822"/>
                </a:lnTo>
                <a:close/>
                <a:moveTo>
                  <a:pt x="11129" y="38822"/>
                </a:moveTo>
                <a:lnTo>
                  <a:pt x="11129" y="40777"/>
                </a:lnTo>
                <a:lnTo>
                  <a:pt x="9199" y="40777"/>
                </a:lnTo>
                <a:lnTo>
                  <a:pt x="9199" y="38822"/>
                </a:lnTo>
                <a:close/>
                <a:moveTo>
                  <a:pt x="13134" y="38822"/>
                </a:moveTo>
                <a:lnTo>
                  <a:pt x="13134" y="40777"/>
                </a:lnTo>
                <a:lnTo>
                  <a:pt x="11179" y="40777"/>
                </a:lnTo>
                <a:lnTo>
                  <a:pt x="11179" y="38822"/>
                </a:lnTo>
                <a:close/>
                <a:moveTo>
                  <a:pt x="15139" y="38822"/>
                </a:moveTo>
                <a:lnTo>
                  <a:pt x="15139" y="40777"/>
                </a:lnTo>
                <a:lnTo>
                  <a:pt x="13184" y="40777"/>
                </a:lnTo>
                <a:lnTo>
                  <a:pt x="13184" y="38822"/>
                </a:lnTo>
                <a:close/>
                <a:moveTo>
                  <a:pt x="17144" y="38822"/>
                </a:moveTo>
                <a:lnTo>
                  <a:pt x="17144" y="40777"/>
                </a:lnTo>
                <a:lnTo>
                  <a:pt x="15189" y="40777"/>
                </a:lnTo>
                <a:lnTo>
                  <a:pt x="15189" y="38822"/>
                </a:lnTo>
                <a:close/>
                <a:moveTo>
                  <a:pt x="19149" y="38822"/>
                </a:moveTo>
                <a:lnTo>
                  <a:pt x="19149" y="40777"/>
                </a:lnTo>
                <a:lnTo>
                  <a:pt x="17194" y="40777"/>
                </a:lnTo>
                <a:lnTo>
                  <a:pt x="17194" y="38822"/>
                </a:lnTo>
                <a:close/>
                <a:moveTo>
                  <a:pt x="21154" y="38822"/>
                </a:moveTo>
                <a:lnTo>
                  <a:pt x="21154" y="40777"/>
                </a:lnTo>
                <a:lnTo>
                  <a:pt x="19199" y="40777"/>
                </a:lnTo>
                <a:lnTo>
                  <a:pt x="19199" y="38822"/>
                </a:lnTo>
                <a:close/>
                <a:moveTo>
                  <a:pt x="23134" y="38822"/>
                </a:moveTo>
                <a:lnTo>
                  <a:pt x="23134" y="40777"/>
                </a:lnTo>
                <a:lnTo>
                  <a:pt x="21204" y="40777"/>
                </a:lnTo>
                <a:lnTo>
                  <a:pt x="21204" y="38822"/>
                </a:lnTo>
                <a:close/>
                <a:moveTo>
                  <a:pt x="25139" y="38822"/>
                </a:moveTo>
                <a:lnTo>
                  <a:pt x="25139" y="40777"/>
                </a:lnTo>
                <a:lnTo>
                  <a:pt x="23184" y="40777"/>
                </a:lnTo>
                <a:lnTo>
                  <a:pt x="23184" y="38822"/>
                </a:lnTo>
                <a:close/>
                <a:moveTo>
                  <a:pt x="27144" y="38822"/>
                </a:moveTo>
                <a:lnTo>
                  <a:pt x="27144" y="40777"/>
                </a:lnTo>
                <a:lnTo>
                  <a:pt x="25189" y="40777"/>
                </a:lnTo>
                <a:lnTo>
                  <a:pt x="25189" y="38822"/>
                </a:lnTo>
                <a:close/>
                <a:moveTo>
                  <a:pt x="29149" y="38822"/>
                </a:moveTo>
                <a:lnTo>
                  <a:pt x="29149" y="40777"/>
                </a:lnTo>
                <a:lnTo>
                  <a:pt x="27194" y="40777"/>
                </a:lnTo>
                <a:lnTo>
                  <a:pt x="27194" y="38822"/>
                </a:lnTo>
                <a:close/>
                <a:moveTo>
                  <a:pt x="31154" y="38822"/>
                </a:moveTo>
                <a:lnTo>
                  <a:pt x="31154" y="40777"/>
                </a:lnTo>
                <a:lnTo>
                  <a:pt x="29199" y="40777"/>
                </a:lnTo>
                <a:lnTo>
                  <a:pt x="29199" y="38822"/>
                </a:lnTo>
                <a:close/>
                <a:moveTo>
                  <a:pt x="33134" y="38822"/>
                </a:moveTo>
                <a:lnTo>
                  <a:pt x="33134" y="40777"/>
                </a:lnTo>
                <a:lnTo>
                  <a:pt x="31204" y="40777"/>
                </a:lnTo>
                <a:lnTo>
                  <a:pt x="31204" y="38822"/>
                </a:lnTo>
                <a:close/>
                <a:moveTo>
                  <a:pt x="35139" y="38822"/>
                </a:moveTo>
                <a:lnTo>
                  <a:pt x="35139" y="40777"/>
                </a:lnTo>
                <a:lnTo>
                  <a:pt x="33184" y="40777"/>
                </a:lnTo>
                <a:lnTo>
                  <a:pt x="33184" y="38822"/>
                </a:lnTo>
                <a:close/>
                <a:moveTo>
                  <a:pt x="37144" y="38822"/>
                </a:moveTo>
                <a:lnTo>
                  <a:pt x="37144" y="40777"/>
                </a:lnTo>
                <a:lnTo>
                  <a:pt x="35189" y="40777"/>
                </a:lnTo>
                <a:lnTo>
                  <a:pt x="35189" y="38822"/>
                </a:lnTo>
                <a:close/>
                <a:moveTo>
                  <a:pt x="39149" y="38822"/>
                </a:moveTo>
                <a:lnTo>
                  <a:pt x="39149" y="40777"/>
                </a:lnTo>
                <a:lnTo>
                  <a:pt x="37194" y="40777"/>
                </a:lnTo>
                <a:lnTo>
                  <a:pt x="37194" y="38822"/>
                </a:lnTo>
                <a:close/>
                <a:moveTo>
                  <a:pt x="41154" y="38822"/>
                </a:moveTo>
                <a:lnTo>
                  <a:pt x="41154" y="40777"/>
                </a:lnTo>
                <a:lnTo>
                  <a:pt x="39199" y="40777"/>
                </a:lnTo>
                <a:lnTo>
                  <a:pt x="39199" y="38822"/>
                </a:lnTo>
                <a:close/>
                <a:moveTo>
                  <a:pt x="43134" y="38822"/>
                </a:moveTo>
                <a:lnTo>
                  <a:pt x="43134" y="40777"/>
                </a:lnTo>
                <a:lnTo>
                  <a:pt x="41204" y="40777"/>
                </a:lnTo>
                <a:lnTo>
                  <a:pt x="41204" y="38822"/>
                </a:lnTo>
                <a:close/>
                <a:moveTo>
                  <a:pt x="45139" y="38822"/>
                </a:moveTo>
                <a:lnTo>
                  <a:pt x="45139" y="40777"/>
                </a:lnTo>
                <a:lnTo>
                  <a:pt x="43184" y="40777"/>
                </a:lnTo>
                <a:lnTo>
                  <a:pt x="43184" y="38822"/>
                </a:lnTo>
                <a:close/>
                <a:moveTo>
                  <a:pt x="47144" y="38822"/>
                </a:moveTo>
                <a:lnTo>
                  <a:pt x="47144" y="40777"/>
                </a:lnTo>
                <a:lnTo>
                  <a:pt x="45189" y="40777"/>
                </a:lnTo>
                <a:lnTo>
                  <a:pt x="45189" y="38822"/>
                </a:lnTo>
                <a:close/>
                <a:moveTo>
                  <a:pt x="49149" y="38822"/>
                </a:moveTo>
                <a:lnTo>
                  <a:pt x="49149" y="40777"/>
                </a:lnTo>
                <a:lnTo>
                  <a:pt x="47194" y="40777"/>
                </a:lnTo>
                <a:lnTo>
                  <a:pt x="47194" y="38822"/>
                </a:lnTo>
                <a:close/>
                <a:moveTo>
                  <a:pt x="9149" y="40827"/>
                </a:moveTo>
                <a:lnTo>
                  <a:pt x="9149" y="42757"/>
                </a:lnTo>
                <a:lnTo>
                  <a:pt x="7194" y="42757"/>
                </a:lnTo>
                <a:lnTo>
                  <a:pt x="7194" y="40827"/>
                </a:lnTo>
                <a:close/>
                <a:moveTo>
                  <a:pt x="11129" y="40827"/>
                </a:moveTo>
                <a:lnTo>
                  <a:pt x="11129" y="42757"/>
                </a:lnTo>
                <a:lnTo>
                  <a:pt x="9199" y="42757"/>
                </a:lnTo>
                <a:lnTo>
                  <a:pt x="9199" y="40827"/>
                </a:lnTo>
                <a:close/>
                <a:moveTo>
                  <a:pt x="13134" y="40827"/>
                </a:moveTo>
                <a:lnTo>
                  <a:pt x="13134" y="42757"/>
                </a:lnTo>
                <a:lnTo>
                  <a:pt x="11179" y="42757"/>
                </a:lnTo>
                <a:lnTo>
                  <a:pt x="11179" y="40827"/>
                </a:lnTo>
                <a:close/>
                <a:moveTo>
                  <a:pt x="15139" y="40827"/>
                </a:moveTo>
                <a:lnTo>
                  <a:pt x="15139" y="42757"/>
                </a:lnTo>
                <a:lnTo>
                  <a:pt x="13184" y="42757"/>
                </a:lnTo>
                <a:lnTo>
                  <a:pt x="13184" y="40827"/>
                </a:lnTo>
                <a:close/>
                <a:moveTo>
                  <a:pt x="17144" y="40827"/>
                </a:moveTo>
                <a:lnTo>
                  <a:pt x="17144" y="42757"/>
                </a:lnTo>
                <a:lnTo>
                  <a:pt x="15189" y="42757"/>
                </a:lnTo>
                <a:lnTo>
                  <a:pt x="15189" y="40827"/>
                </a:lnTo>
                <a:close/>
                <a:moveTo>
                  <a:pt x="19149" y="40827"/>
                </a:moveTo>
                <a:lnTo>
                  <a:pt x="19149" y="42757"/>
                </a:lnTo>
                <a:lnTo>
                  <a:pt x="17194" y="42757"/>
                </a:lnTo>
                <a:lnTo>
                  <a:pt x="17194" y="40827"/>
                </a:lnTo>
                <a:close/>
                <a:moveTo>
                  <a:pt x="21154" y="40827"/>
                </a:moveTo>
                <a:lnTo>
                  <a:pt x="21154" y="42757"/>
                </a:lnTo>
                <a:lnTo>
                  <a:pt x="19199" y="42757"/>
                </a:lnTo>
                <a:lnTo>
                  <a:pt x="19199" y="40827"/>
                </a:lnTo>
                <a:close/>
                <a:moveTo>
                  <a:pt x="23134" y="40827"/>
                </a:moveTo>
                <a:lnTo>
                  <a:pt x="23134" y="42757"/>
                </a:lnTo>
                <a:lnTo>
                  <a:pt x="21204" y="42757"/>
                </a:lnTo>
                <a:lnTo>
                  <a:pt x="21204" y="40827"/>
                </a:lnTo>
                <a:close/>
                <a:moveTo>
                  <a:pt x="25139" y="40827"/>
                </a:moveTo>
                <a:lnTo>
                  <a:pt x="25139" y="42757"/>
                </a:lnTo>
                <a:lnTo>
                  <a:pt x="23184" y="42757"/>
                </a:lnTo>
                <a:lnTo>
                  <a:pt x="23184" y="40827"/>
                </a:lnTo>
                <a:close/>
                <a:moveTo>
                  <a:pt x="27144" y="40827"/>
                </a:moveTo>
                <a:lnTo>
                  <a:pt x="27144" y="42757"/>
                </a:lnTo>
                <a:lnTo>
                  <a:pt x="25189" y="42757"/>
                </a:lnTo>
                <a:lnTo>
                  <a:pt x="25189" y="40827"/>
                </a:lnTo>
                <a:close/>
                <a:moveTo>
                  <a:pt x="29149" y="40827"/>
                </a:moveTo>
                <a:lnTo>
                  <a:pt x="29149" y="42757"/>
                </a:lnTo>
                <a:lnTo>
                  <a:pt x="27194" y="42757"/>
                </a:lnTo>
                <a:lnTo>
                  <a:pt x="27194" y="40827"/>
                </a:lnTo>
                <a:close/>
                <a:moveTo>
                  <a:pt x="31154" y="40827"/>
                </a:moveTo>
                <a:lnTo>
                  <a:pt x="31154" y="42757"/>
                </a:lnTo>
                <a:lnTo>
                  <a:pt x="29199" y="42757"/>
                </a:lnTo>
                <a:lnTo>
                  <a:pt x="29199" y="40827"/>
                </a:lnTo>
                <a:close/>
                <a:moveTo>
                  <a:pt x="33134" y="40827"/>
                </a:moveTo>
                <a:lnTo>
                  <a:pt x="33134" y="42757"/>
                </a:lnTo>
                <a:lnTo>
                  <a:pt x="31204" y="42757"/>
                </a:lnTo>
                <a:lnTo>
                  <a:pt x="31204" y="40827"/>
                </a:lnTo>
                <a:close/>
                <a:moveTo>
                  <a:pt x="35139" y="40827"/>
                </a:moveTo>
                <a:lnTo>
                  <a:pt x="35139" y="42757"/>
                </a:lnTo>
                <a:lnTo>
                  <a:pt x="33184" y="42757"/>
                </a:lnTo>
                <a:lnTo>
                  <a:pt x="33184" y="40827"/>
                </a:lnTo>
                <a:close/>
                <a:moveTo>
                  <a:pt x="37144" y="40827"/>
                </a:moveTo>
                <a:lnTo>
                  <a:pt x="37144" y="42757"/>
                </a:lnTo>
                <a:lnTo>
                  <a:pt x="35189" y="42757"/>
                </a:lnTo>
                <a:lnTo>
                  <a:pt x="35189" y="40827"/>
                </a:lnTo>
                <a:close/>
                <a:moveTo>
                  <a:pt x="39149" y="40827"/>
                </a:moveTo>
                <a:lnTo>
                  <a:pt x="39149" y="42757"/>
                </a:lnTo>
                <a:lnTo>
                  <a:pt x="37194" y="42757"/>
                </a:lnTo>
                <a:lnTo>
                  <a:pt x="37194" y="40827"/>
                </a:lnTo>
                <a:close/>
                <a:moveTo>
                  <a:pt x="41154" y="40827"/>
                </a:moveTo>
                <a:lnTo>
                  <a:pt x="41154" y="42757"/>
                </a:lnTo>
                <a:lnTo>
                  <a:pt x="39199" y="42757"/>
                </a:lnTo>
                <a:lnTo>
                  <a:pt x="39199" y="40827"/>
                </a:lnTo>
                <a:close/>
                <a:moveTo>
                  <a:pt x="43134" y="40827"/>
                </a:moveTo>
                <a:lnTo>
                  <a:pt x="43134" y="42757"/>
                </a:lnTo>
                <a:lnTo>
                  <a:pt x="41204" y="42757"/>
                </a:lnTo>
                <a:lnTo>
                  <a:pt x="41204" y="40827"/>
                </a:lnTo>
                <a:close/>
                <a:moveTo>
                  <a:pt x="45139" y="40827"/>
                </a:moveTo>
                <a:lnTo>
                  <a:pt x="45139" y="42757"/>
                </a:lnTo>
                <a:lnTo>
                  <a:pt x="43184" y="42757"/>
                </a:lnTo>
                <a:lnTo>
                  <a:pt x="43184" y="40827"/>
                </a:lnTo>
                <a:close/>
                <a:moveTo>
                  <a:pt x="47144" y="40827"/>
                </a:moveTo>
                <a:lnTo>
                  <a:pt x="47144" y="42757"/>
                </a:lnTo>
                <a:lnTo>
                  <a:pt x="45189" y="42757"/>
                </a:lnTo>
                <a:lnTo>
                  <a:pt x="45189" y="40827"/>
                </a:lnTo>
                <a:close/>
                <a:moveTo>
                  <a:pt x="9149" y="42807"/>
                </a:moveTo>
                <a:lnTo>
                  <a:pt x="9149" y="44762"/>
                </a:lnTo>
                <a:lnTo>
                  <a:pt x="7194" y="44762"/>
                </a:lnTo>
                <a:lnTo>
                  <a:pt x="7194" y="42807"/>
                </a:lnTo>
                <a:close/>
                <a:moveTo>
                  <a:pt x="11129" y="42807"/>
                </a:moveTo>
                <a:lnTo>
                  <a:pt x="11129" y="44762"/>
                </a:lnTo>
                <a:lnTo>
                  <a:pt x="9199" y="44762"/>
                </a:lnTo>
                <a:lnTo>
                  <a:pt x="9199" y="42807"/>
                </a:lnTo>
                <a:close/>
                <a:moveTo>
                  <a:pt x="13134" y="42807"/>
                </a:moveTo>
                <a:lnTo>
                  <a:pt x="13134" y="44762"/>
                </a:lnTo>
                <a:lnTo>
                  <a:pt x="11179" y="44762"/>
                </a:lnTo>
                <a:lnTo>
                  <a:pt x="11179" y="42807"/>
                </a:lnTo>
                <a:close/>
                <a:moveTo>
                  <a:pt x="15139" y="42807"/>
                </a:moveTo>
                <a:lnTo>
                  <a:pt x="15139" y="44762"/>
                </a:lnTo>
                <a:lnTo>
                  <a:pt x="13184" y="44762"/>
                </a:lnTo>
                <a:lnTo>
                  <a:pt x="13184" y="42807"/>
                </a:lnTo>
                <a:close/>
                <a:moveTo>
                  <a:pt x="17144" y="42807"/>
                </a:moveTo>
                <a:lnTo>
                  <a:pt x="17144" y="44762"/>
                </a:lnTo>
                <a:lnTo>
                  <a:pt x="15189" y="44762"/>
                </a:lnTo>
                <a:lnTo>
                  <a:pt x="15189" y="42807"/>
                </a:lnTo>
                <a:close/>
                <a:moveTo>
                  <a:pt x="19149" y="42807"/>
                </a:moveTo>
                <a:lnTo>
                  <a:pt x="19149" y="44762"/>
                </a:lnTo>
                <a:lnTo>
                  <a:pt x="17194" y="44762"/>
                </a:lnTo>
                <a:lnTo>
                  <a:pt x="17194" y="42807"/>
                </a:lnTo>
                <a:close/>
                <a:moveTo>
                  <a:pt x="21154" y="42807"/>
                </a:moveTo>
                <a:lnTo>
                  <a:pt x="21154" y="44762"/>
                </a:lnTo>
                <a:lnTo>
                  <a:pt x="19199" y="44762"/>
                </a:lnTo>
                <a:lnTo>
                  <a:pt x="19199" y="42807"/>
                </a:lnTo>
                <a:close/>
                <a:moveTo>
                  <a:pt x="23134" y="42807"/>
                </a:moveTo>
                <a:lnTo>
                  <a:pt x="23134" y="44762"/>
                </a:lnTo>
                <a:lnTo>
                  <a:pt x="21204" y="44762"/>
                </a:lnTo>
                <a:lnTo>
                  <a:pt x="21204" y="42807"/>
                </a:lnTo>
                <a:close/>
                <a:moveTo>
                  <a:pt x="25139" y="42807"/>
                </a:moveTo>
                <a:lnTo>
                  <a:pt x="25139" y="44762"/>
                </a:lnTo>
                <a:lnTo>
                  <a:pt x="23184" y="44762"/>
                </a:lnTo>
                <a:lnTo>
                  <a:pt x="23184" y="42807"/>
                </a:lnTo>
                <a:close/>
                <a:moveTo>
                  <a:pt x="27144" y="42807"/>
                </a:moveTo>
                <a:lnTo>
                  <a:pt x="27144" y="44762"/>
                </a:lnTo>
                <a:lnTo>
                  <a:pt x="25189" y="44762"/>
                </a:lnTo>
                <a:lnTo>
                  <a:pt x="25189" y="42807"/>
                </a:lnTo>
                <a:close/>
                <a:moveTo>
                  <a:pt x="29149" y="42807"/>
                </a:moveTo>
                <a:lnTo>
                  <a:pt x="29149" y="44762"/>
                </a:lnTo>
                <a:lnTo>
                  <a:pt x="27194" y="44762"/>
                </a:lnTo>
                <a:lnTo>
                  <a:pt x="27194" y="42807"/>
                </a:lnTo>
                <a:close/>
                <a:moveTo>
                  <a:pt x="31154" y="42807"/>
                </a:moveTo>
                <a:lnTo>
                  <a:pt x="31154" y="44762"/>
                </a:lnTo>
                <a:lnTo>
                  <a:pt x="29199" y="44762"/>
                </a:lnTo>
                <a:lnTo>
                  <a:pt x="29199" y="42807"/>
                </a:lnTo>
                <a:close/>
                <a:moveTo>
                  <a:pt x="33134" y="42807"/>
                </a:moveTo>
                <a:lnTo>
                  <a:pt x="33134" y="44762"/>
                </a:lnTo>
                <a:lnTo>
                  <a:pt x="31204" y="44762"/>
                </a:lnTo>
                <a:lnTo>
                  <a:pt x="31204" y="42807"/>
                </a:lnTo>
                <a:close/>
                <a:moveTo>
                  <a:pt x="35139" y="42807"/>
                </a:moveTo>
                <a:lnTo>
                  <a:pt x="35139" y="44762"/>
                </a:lnTo>
                <a:lnTo>
                  <a:pt x="33184" y="44762"/>
                </a:lnTo>
                <a:lnTo>
                  <a:pt x="33184" y="42807"/>
                </a:lnTo>
                <a:close/>
                <a:moveTo>
                  <a:pt x="37144" y="42807"/>
                </a:moveTo>
                <a:lnTo>
                  <a:pt x="37144" y="44762"/>
                </a:lnTo>
                <a:lnTo>
                  <a:pt x="35189" y="44762"/>
                </a:lnTo>
                <a:lnTo>
                  <a:pt x="35189" y="42807"/>
                </a:lnTo>
                <a:close/>
                <a:moveTo>
                  <a:pt x="39149" y="42807"/>
                </a:moveTo>
                <a:lnTo>
                  <a:pt x="39149" y="44762"/>
                </a:lnTo>
                <a:lnTo>
                  <a:pt x="37194" y="44762"/>
                </a:lnTo>
                <a:lnTo>
                  <a:pt x="37194" y="42807"/>
                </a:lnTo>
                <a:close/>
                <a:moveTo>
                  <a:pt x="41154" y="42807"/>
                </a:moveTo>
                <a:lnTo>
                  <a:pt x="41154" y="44762"/>
                </a:lnTo>
                <a:lnTo>
                  <a:pt x="39199" y="44762"/>
                </a:lnTo>
                <a:lnTo>
                  <a:pt x="39199" y="42807"/>
                </a:lnTo>
                <a:close/>
                <a:moveTo>
                  <a:pt x="43134" y="42807"/>
                </a:moveTo>
                <a:lnTo>
                  <a:pt x="43134" y="44762"/>
                </a:lnTo>
                <a:lnTo>
                  <a:pt x="41204" y="44762"/>
                </a:lnTo>
                <a:lnTo>
                  <a:pt x="41204" y="42807"/>
                </a:lnTo>
                <a:close/>
                <a:moveTo>
                  <a:pt x="45139" y="42807"/>
                </a:moveTo>
                <a:lnTo>
                  <a:pt x="45139" y="44762"/>
                </a:lnTo>
                <a:lnTo>
                  <a:pt x="43184" y="44762"/>
                </a:lnTo>
                <a:lnTo>
                  <a:pt x="43184" y="42807"/>
                </a:lnTo>
                <a:close/>
                <a:moveTo>
                  <a:pt x="11129" y="44812"/>
                </a:moveTo>
                <a:lnTo>
                  <a:pt x="11129" y="46767"/>
                </a:lnTo>
                <a:lnTo>
                  <a:pt x="9199" y="46767"/>
                </a:lnTo>
                <a:lnTo>
                  <a:pt x="9199" y="44812"/>
                </a:lnTo>
                <a:close/>
                <a:moveTo>
                  <a:pt x="13134" y="44812"/>
                </a:moveTo>
                <a:lnTo>
                  <a:pt x="13134" y="46767"/>
                </a:lnTo>
                <a:lnTo>
                  <a:pt x="11179" y="46767"/>
                </a:lnTo>
                <a:lnTo>
                  <a:pt x="11179" y="44812"/>
                </a:lnTo>
                <a:close/>
                <a:moveTo>
                  <a:pt x="15139" y="44812"/>
                </a:moveTo>
                <a:lnTo>
                  <a:pt x="15139" y="46767"/>
                </a:lnTo>
                <a:lnTo>
                  <a:pt x="13184" y="46767"/>
                </a:lnTo>
                <a:lnTo>
                  <a:pt x="13184" y="44812"/>
                </a:lnTo>
                <a:close/>
                <a:moveTo>
                  <a:pt x="17144" y="44812"/>
                </a:moveTo>
                <a:lnTo>
                  <a:pt x="17144" y="46767"/>
                </a:lnTo>
                <a:lnTo>
                  <a:pt x="15189" y="46767"/>
                </a:lnTo>
                <a:lnTo>
                  <a:pt x="15189" y="44812"/>
                </a:lnTo>
                <a:close/>
                <a:moveTo>
                  <a:pt x="19149" y="44812"/>
                </a:moveTo>
                <a:lnTo>
                  <a:pt x="19149" y="46767"/>
                </a:lnTo>
                <a:lnTo>
                  <a:pt x="17194" y="46767"/>
                </a:lnTo>
                <a:lnTo>
                  <a:pt x="17194" y="44812"/>
                </a:lnTo>
                <a:close/>
                <a:moveTo>
                  <a:pt x="21154" y="44812"/>
                </a:moveTo>
                <a:lnTo>
                  <a:pt x="21154" y="46767"/>
                </a:lnTo>
                <a:lnTo>
                  <a:pt x="19199" y="46767"/>
                </a:lnTo>
                <a:lnTo>
                  <a:pt x="19199" y="44812"/>
                </a:lnTo>
                <a:close/>
                <a:moveTo>
                  <a:pt x="23134" y="44812"/>
                </a:moveTo>
                <a:lnTo>
                  <a:pt x="23134" y="46767"/>
                </a:lnTo>
                <a:lnTo>
                  <a:pt x="21204" y="46767"/>
                </a:lnTo>
                <a:lnTo>
                  <a:pt x="21204" y="44812"/>
                </a:lnTo>
                <a:close/>
                <a:moveTo>
                  <a:pt x="25139" y="44812"/>
                </a:moveTo>
                <a:lnTo>
                  <a:pt x="25139" y="46767"/>
                </a:lnTo>
                <a:lnTo>
                  <a:pt x="23184" y="46767"/>
                </a:lnTo>
                <a:lnTo>
                  <a:pt x="23184" y="44812"/>
                </a:lnTo>
                <a:close/>
                <a:moveTo>
                  <a:pt x="27144" y="44812"/>
                </a:moveTo>
                <a:lnTo>
                  <a:pt x="27144" y="46767"/>
                </a:lnTo>
                <a:lnTo>
                  <a:pt x="25189" y="46767"/>
                </a:lnTo>
                <a:lnTo>
                  <a:pt x="25189" y="44812"/>
                </a:lnTo>
                <a:close/>
                <a:moveTo>
                  <a:pt x="29149" y="44812"/>
                </a:moveTo>
                <a:lnTo>
                  <a:pt x="29149" y="46767"/>
                </a:lnTo>
                <a:lnTo>
                  <a:pt x="27194" y="46767"/>
                </a:lnTo>
                <a:lnTo>
                  <a:pt x="27194" y="44812"/>
                </a:lnTo>
                <a:close/>
                <a:moveTo>
                  <a:pt x="31154" y="44812"/>
                </a:moveTo>
                <a:lnTo>
                  <a:pt x="31154" y="46767"/>
                </a:lnTo>
                <a:lnTo>
                  <a:pt x="29199" y="46767"/>
                </a:lnTo>
                <a:lnTo>
                  <a:pt x="29199" y="44812"/>
                </a:lnTo>
                <a:close/>
                <a:moveTo>
                  <a:pt x="33134" y="44812"/>
                </a:moveTo>
                <a:lnTo>
                  <a:pt x="33134" y="46767"/>
                </a:lnTo>
                <a:lnTo>
                  <a:pt x="31204" y="46767"/>
                </a:lnTo>
                <a:lnTo>
                  <a:pt x="31204" y="44812"/>
                </a:lnTo>
                <a:close/>
                <a:moveTo>
                  <a:pt x="35139" y="44812"/>
                </a:moveTo>
                <a:lnTo>
                  <a:pt x="35139" y="46767"/>
                </a:lnTo>
                <a:lnTo>
                  <a:pt x="33184" y="46767"/>
                </a:lnTo>
                <a:lnTo>
                  <a:pt x="33184" y="44812"/>
                </a:lnTo>
                <a:close/>
                <a:moveTo>
                  <a:pt x="37144" y="44812"/>
                </a:moveTo>
                <a:lnTo>
                  <a:pt x="37144" y="46767"/>
                </a:lnTo>
                <a:lnTo>
                  <a:pt x="35189" y="46767"/>
                </a:lnTo>
                <a:lnTo>
                  <a:pt x="35189" y="44812"/>
                </a:lnTo>
                <a:close/>
                <a:moveTo>
                  <a:pt x="39149" y="44812"/>
                </a:moveTo>
                <a:lnTo>
                  <a:pt x="39149" y="46767"/>
                </a:lnTo>
                <a:lnTo>
                  <a:pt x="37194" y="46767"/>
                </a:lnTo>
                <a:lnTo>
                  <a:pt x="37194" y="44812"/>
                </a:lnTo>
                <a:close/>
                <a:moveTo>
                  <a:pt x="41154" y="44812"/>
                </a:moveTo>
                <a:lnTo>
                  <a:pt x="41154" y="46767"/>
                </a:lnTo>
                <a:lnTo>
                  <a:pt x="39199" y="46767"/>
                </a:lnTo>
                <a:lnTo>
                  <a:pt x="39199" y="44812"/>
                </a:lnTo>
                <a:close/>
                <a:moveTo>
                  <a:pt x="43134" y="44812"/>
                </a:moveTo>
                <a:lnTo>
                  <a:pt x="43134" y="46767"/>
                </a:lnTo>
                <a:lnTo>
                  <a:pt x="41204" y="46767"/>
                </a:lnTo>
                <a:lnTo>
                  <a:pt x="41204" y="44812"/>
                </a:lnTo>
                <a:close/>
                <a:moveTo>
                  <a:pt x="15139" y="46817"/>
                </a:moveTo>
                <a:lnTo>
                  <a:pt x="15139" y="48772"/>
                </a:lnTo>
                <a:lnTo>
                  <a:pt x="13184" y="48772"/>
                </a:lnTo>
                <a:lnTo>
                  <a:pt x="13184" y="46817"/>
                </a:lnTo>
                <a:close/>
                <a:moveTo>
                  <a:pt x="17144" y="46817"/>
                </a:moveTo>
                <a:lnTo>
                  <a:pt x="17144" y="48772"/>
                </a:lnTo>
                <a:lnTo>
                  <a:pt x="15189" y="48772"/>
                </a:lnTo>
                <a:lnTo>
                  <a:pt x="15189" y="46817"/>
                </a:lnTo>
                <a:close/>
                <a:moveTo>
                  <a:pt x="19149" y="46817"/>
                </a:moveTo>
                <a:lnTo>
                  <a:pt x="19149" y="48772"/>
                </a:lnTo>
                <a:lnTo>
                  <a:pt x="17194" y="48772"/>
                </a:lnTo>
                <a:lnTo>
                  <a:pt x="17194" y="46817"/>
                </a:lnTo>
                <a:close/>
                <a:moveTo>
                  <a:pt x="21154" y="46817"/>
                </a:moveTo>
                <a:lnTo>
                  <a:pt x="21154" y="48772"/>
                </a:lnTo>
                <a:lnTo>
                  <a:pt x="19199" y="48772"/>
                </a:lnTo>
                <a:lnTo>
                  <a:pt x="19199" y="46817"/>
                </a:lnTo>
                <a:close/>
                <a:moveTo>
                  <a:pt x="23134" y="46817"/>
                </a:moveTo>
                <a:lnTo>
                  <a:pt x="23134" y="48772"/>
                </a:lnTo>
                <a:lnTo>
                  <a:pt x="21204" y="48772"/>
                </a:lnTo>
                <a:lnTo>
                  <a:pt x="21204" y="46817"/>
                </a:lnTo>
                <a:close/>
                <a:moveTo>
                  <a:pt x="25139" y="46817"/>
                </a:moveTo>
                <a:lnTo>
                  <a:pt x="25139" y="48772"/>
                </a:lnTo>
                <a:lnTo>
                  <a:pt x="23184" y="48772"/>
                </a:lnTo>
                <a:lnTo>
                  <a:pt x="23184" y="46817"/>
                </a:lnTo>
                <a:close/>
                <a:moveTo>
                  <a:pt x="27144" y="46817"/>
                </a:moveTo>
                <a:lnTo>
                  <a:pt x="27144" y="48772"/>
                </a:lnTo>
                <a:lnTo>
                  <a:pt x="25189" y="48772"/>
                </a:lnTo>
                <a:lnTo>
                  <a:pt x="25189" y="46817"/>
                </a:lnTo>
                <a:close/>
                <a:moveTo>
                  <a:pt x="29149" y="46817"/>
                </a:moveTo>
                <a:lnTo>
                  <a:pt x="29149" y="48772"/>
                </a:lnTo>
                <a:lnTo>
                  <a:pt x="27194" y="48772"/>
                </a:lnTo>
                <a:lnTo>
                  <a:pt x="27194" y="46817"/>
                </a:lnTo>
                <a:close/>
                <a:moveTo>
                  <a:pt x="31154" y="46817"/>
                </a:moveTo>
                <a:lnTo>
                  <a:pt x="31154" y="48772"/>
                </a:lnTo>
                <a:lnTo>
                  <a:pt x="29199" y="48772"/>
                </a:lnTo>
                <a:lnTo>
                  <a:pt x="29199" y="46817"/>
                </a:lnTo>
                <a:close/>
                <a:moveTo>
                  <a:pt x="33134" y="46817"/>
                </a:moveTo>
                <a:lnTo>
                  <a:pt x="33134" y="48772"/>
                </a:lnTo>
                <a:lnTo>
                  <a:pt x="31204" y="48772"/>
                </a:lnTo>
                <a:lnTo>
                  <a:pt x="31204" y="46817"/>
                </a:lnTo>
                <a:close/>
                <a:moveTo>
                  <a:pt x="35139" y="46817"/>
                </a:moveTo>
                <a:lnTo>
                  <a:pt x="35139" y="48772"/>
                </a:lnTo>
                <a:lnTo>
                  <a:pt x="33184" y="48772"/>
                </a:lnTo>
                <a:lnTo>
                  <a:pt x="33184" y="46817"/>
                </a:lnTo>
                <a:close/>
                <a:moveTo>
                  <a:pt x="37144" y="46817"/>
                </a:moveTo>
                <a:lnTo>
                  <a:pt x="37144" y="48772"/>
                </a:lnTo>
                <a:lnTo>
                  <a:pt x="35189" y="48772"/>
                </a:lnTo>
                <a:lnTo>
                  <a:pt x="35189" y="46817"/>
                </a:lnTo>
                <a:close/>
                <a:moveTo>
                  <a:pt x="39149" y="46817"/>
                </a:moveTo>
                <a:lnTo>
                  <a:pt x="39149" y="48772"/>
                </a:lnTo>
                <a:lnTo>
                  <a:pt x="37194" y="48772"/>
                </a:lnTo>
                <a:lnTo>
                  <a:pt x="37194" y="46817"/>
                </a:lnTo>
                <a:close/>
                <a:moveTo>
                  <a:pt x="41154" y="46817"/>
                </a:moveTo>
                <a:lnTo>
                  <a:pt x="41154" y="48772"/>
                </a:lnTo>
                <a:lnTo>
                  <a:pt x="39199" y="48772"/>
                </a:lnTo>
                <a:lnTo>
                  <a:pt x="39199" y="46817"/>
                </a:lnTo>
                <a:close/>
                <a:moveTo>
                  <a:pt x="17144" y="48822"/>
                </a:moveTo>
                <a:lnTo>
                  <a:pt x="17144" y="50777"/>
                </a:lnTo>
                <a:lnTo>
                  <a:pt x="15189" y="50777"/>
                </a:lnTo>
                <a:lnTo>
                  <a:pt x="15189" y="48822"/>
                </a:lnTo>
                <a:close/>
                <a:moveTo>
                  <a:pt x="19149" y="48822"/>
                </a:moveTo>
                <a:lnTo>
                  <a:pt x="19149" y="50777"/>
                </a:lnTo>
                <a:lnTo>
                  <a:pt x="17194" y="50777"/>
                </a:lnTo>
                <a:lnTo>
                  <a:pt x="17194" y="48822"/>
                </a:lnTo>
                <a:close/>
                <a:moveTo>
                  <a:pt x="21154" y="48822"/>
                </a:moveTo>
                <a:lnTo>
                  <a:pt x="21154" y="50777"/>
                </a:lnTo>
                <a:lnTo>
                  <a:pt x="19199" y="50777"/>
                </a:lnTo>
                <a:lnTo>
                  <a:pt x="19199" y="48822"/>
                </a:lnTo>
                <a:close/>
                <a:moveTo>
                  <a:pt x="23134" y="48822"/>
                </a:moveTo>
                <a:lnTo>
                  <a:pt x="23134" y="50777"/>
                </a:lnTo>
                <a:lnTo>
                  <a:pt x="21204" y="50777"/>
                </a:lnTo>
                <a:lnTo>
                  <a:pt x="21204" y="48822"/>
                </a:lnTo>
                <a:close/>
                <a:moveTo>
                  <a:pt x="25139" y="48822"/>
                </a:moveTo>
                <a:lnTo>
                  <a:pt x="25139" y="50777"/>
                </a:lnTo>
                <a:lnTo>
                  <a:pt x="23184" y="50777"/>
                </a:lnTo>
                <a:lnTo>
                  <a:pt x="23184" y="48822"/>
                </a:lnTo>
                <a:close/>
                <a:moveTo>
                  <a:pt x="27144" y="48822"/>
                </a:moveTo>
                <a:lnTo>
                  <a:pt x="27144" y="50777"/>
                </a:lnTo>
                <a:lnTo>
                  <a:pt x="25189" y="50777"/>
                </a:lnTo>
                <a:lnTo>
                  <a:pt x="25189" y="48822"/>
                </a:lnTo>
                <a:close/>
                <a:moveTo>
                  <a:pt x="29149" y="48822"/>
                </a:moveTo>
                <a:lnTo>
                  <a:pt x="29149" y="50777"/>
                </a:lnTo>
                <a:lnTo>
                  <a:pt x="27194" y="50777"/>
                </a:lnTo>
                <a:lnTo>
                  <a:pt x="27194" y="48822"/>
                </a:lnTo>
                <a:close/>
                <a:moveTo>
                  <a:pt x="31154" y="48822"/>
                </a:moveTo>
                <a:lnTo>
                  <a:pt x="31154" y="50777"/>
                </a:lnTo>
                <a:lnTo>
                  <a:pt x="29199" y="50777"/>
                </a:lnTo>
                <a:lnTo>
                  <a:pt x="29199" y="48822"/>
                </a:lnTo>
                <a:close/>
                <a:moveTo>
                  <a:pt x="33134" y="48822"/>
                </a:moveTo>
                <a:lnTo>
                  <a:pt x="33134" y="50777"/>
                </a:lnTo>
                <a:lnTo>
                  <a:pt x="31204" y="50777"/>
                </a:lnTo>
                <a:lnTo>
                  <a:pt x="31204" y="48822"/>
                </a:lnTo>
                <a:close/>
                <a:moveTo>
                  <a:pt x="35139" y="48822"/>
                </a:moveTo>
                <a:lnTo>
                  <a:pt x="35139" y="50777"/>
                </a:lnTo>
                <a:lnTo>
                  <a:pt x="33184" y="50777"/>
                </a:lnTo>
                <a:lnTo>
                  <a:pt x="33184" y="48822"/>
                </a:lnTo>
                <a:close/>
                <a:moveTo>
                  <a:pt x="37144" y="48822"/>
                </a:moveTo>
                <a:lnTo>
                  <a:pt x="37144" y="50777"/>
                </a:lnTo>
                <a:lnTo>
                  <a:pt x="35189" y="50777"/>
                </a:lnTo>
                <a:lnTo>
                  <a:pt x="35189" y="48822"/>
                </a:lnTo>
                <a:close/>
                <a:moveTo>
                  <a:pt x="23134" y="50828"/>
                </a:moveTo>
                <a:lnTo>
                  <a:pt x="23134" y="52782"/>
                </a:lnTo>
                <a:lnTo>
                  <a:pt x="21204" y="52782"/>
                </a:lnTo>
                <a:lnTo>
                  <a:pt x="21204" y="50828"/>
                </a:lnTo>
                <a:close/>
                <a:moveTo>
                  <a:pt x="25139" y="50828"/>
                </a:moveTo>
                <a:lnTo>
                  <a:pt x="25139" y="52782"/>
                </a:lnTo>
                <a:lnTo>
                  <a:pt x="23184" y="52782"/>
                </a:lnTo>
                <a:lnTo>
                  <a:pt x="23184" y="50828"/>
                </a:lnTo>
                <a:close/>
                <a:moveTo>
                  <a:pt x="27144" y="50828"/>
                </a:moveTo>
                <a:lnTo>
                  <a:pt x="27144" y="52782"/>
                </a:lnTo>
                <a:lnTo>
                  <a:pt x="25189" y="52782"/>
                </a:lnTo>
                <a:lnTo>
                  <a:pt x="25189" y="50828"/>
                </a:lnTo>
                <a:close/>
                <a:moveTo>
                  <a:pt x="29149" y="50828"/>
                </a:moveTo>
                <a:lnTo>
                  <a:pt x="29149" y="52782"/>
                </a:lnTo>
                <a:lnTo>
                  <a:pt x="27194" y="52782"/>
                </a:lnTo>
                <a:lnTo>
                  <a:pt x="27194" y="50828"/>
                </a:lnTo>
                <a:close/>
                <a:moveTo>
                  <a:pt x="31154" y="50828"/>
                </a:moveTo>
                <a:lnTo>
                  <a:pt x="31154" y="52782"/>
                </a:lnTo>
                <a:lnTo>
                  <a:pt x="29199" y="52782"/>
                </a:lnTo>
                <a:lnTo>
                  <a:pt x="29199" y="50828"/>
                </a:lnTo>
                <a:close/>
                <a:moveTo>
                  <a:pt x="33134" y="50828"/>
                </a:moveTo>
                <a:lnTo>
                  <a:pt x="33134" y="52782"/>
                </a:lnTo>
                <a:lnTo>
                  <a:pt x="31204" y="52782"/>
                </a:lnTo>
                <a:lnTo>
                  <a:pt x="31204" y="50828"/>
                </a:lnTo>
                <a:close/>
                <a:moveTo>
                  <a:pt x="27144" y="0"/>
                </a:moveTo>
                <a:lnTo>
                  <a:pt x="27144" y="752"/>
                </a:lnTo>
                <a:lnTo>
                  <a:pt x="25189" y="752"/>
                </a:lnTo>
                <a:lnTo>
                  <a:pt x="25189" y="50"/>
                </a:lnTo>
                <a:lnTo>
                  <a:pt x="25139" y="50"/>
                </a:lnTo>
                <a:lnTo>
                  <a:pt x="25139" y="752"/>
                </a:lnTo>
                <a:lnTo>
                  <a:pt x="23184" y="752"/>
                </a:lnTo>
                <a:lnTo>
                  <a:pt x="23184" y="251"/>
                </a:lnTo>
                <a:lnTo>
                  <a:pt x="23134" y="251"/>
                </a:lnTo>
                <a:lnTo>
                  <a:pt x="23134" y="752"/>
                </a:lnTo>
                <a:lnTo>
                  <a:pt x="21204" y="752"/>
                </a:lnTo>
                <a:lnTo>
                  <a:pt x="21204" y="602"/>
                </a:lnTo>
                <a:lnTo>
                  <a:pt x="21154" y="602"/>
                </a:lnTo>
                <a:lnTo>
                  <a:pt x="21154" y="752"/>
                </a:lnTo>
                <a:lnTo>
                  <a:pt x="20477" y="752"/>
                </a:lnTo>
                <a:cubicBezTo>
                  <a:pt x="20402" y="777"/>
                  <a:pt x="20327" y="802"/>
                  <a:pt x="20277" y="802"/>
                </a:cubicBezTo>
                <a:lnTo>
                  <a:pt x="21154" y="802"/>
                </a:lnTo>
                <a:lnTo>
                  <a:pt x="21154" y="2757"/>
                </a:lnTo>
                <a:lnTo>
                  <a:pt x="19199" y="2757"/>
                </a:lnTo>
                <a:lnTo>
                  <a:pt x="19199" y="1103"/>
                </a:lnTo>
                <a:lnTo>
                  <a:pt x="19149" y="1128"/>
                </a:lnTo>
                <a:lnTo>
                  <a:pt x="19149" y="2757"/>
                </a:lnTo>
                <a:lnTo>
                  <a:pt x="17194" y="2757"/>
                </a:lnTo>
                <a:lnTo>
                  <a:pt x="17194" y="1780"/>
                </a:lnTo>
                <a:cubicBezTo>
                  <a:pt x="17169" y="1780"/>
                  <a:pt x="17169" y="1805"/>
                  <a:pt x="17144" y="1805"/>
                </a:cubicBezTo>
                <a:lnTo>
                  <a:pt x="17144" y="2757"/>
                </a:lnTo>
                <a:lnTo>
                  <a:pt x="15189" y="2757"/>
                </a:lnTo>
                <a:lnTo>
                  <a:pt x="15189" y="2657"/>
                </a:lnTo>
                <a:cubicBezTo>
                  <a:pt x="15164" y="2657"/>
                  <a:pt x="15164" y="2657"/>
                  <a:pt x="15139" y="2682"/>
                </a:cubicBezTo>
                <a:lnTo>
                  <a:pt x="15139" y="2757"/>
                </a:lnTo>
                <a:lnTo>
                  <a:pt x="14963" y="2757"/>
                </a:lnTo>
                <a:cubicBezTo>
                  <a:pt x="14938" y="2782"/>
                  <a:pt x="14888" y="2782"/>
                  <a:pt x="14863" y="2807"/>
                </a:cubicBezTo>
                <a:lnTo>
                  <a:pt x="15139" y="2807"/>
                </a:lnTo>
                <a:lnTo>
                  <a:pt x="15139" y="4762"/>
                </a:lnTo>
                <a:lnTo>
                  <a:pt x="13184" y="4762"/>
                </a:lnTo>
                <a:lnTo>
                  <a:pt x="13184" y="3709"/>
                </a:lnTo>
                <a:cubicBezTo>
                  <a:pt x="13184" y="3735"/>
                  <a:pt x="13159" y="3735"/>
                  <a:pt x="13134" y="3760"/>
                </a:cubicBezTo>
                <a:lnTo>
                  <a:pt x="13134" y="4762"/>
                </a:lnTo>
                <a:lnTo>
                  <a:pt x="11555" y="4762"/>
                </a:lnTo>
                <a:cubicBezTo>
                  <a:pt x="11530" y="4787"/>
                  <a:pt x="11505" y="4787"/>
                  <a:pt x="11480" y="4812"/>
                </a:cubicBezTo>
                <a:lnTo>
                  <a:pt x="13134" y="4812"/>
                </a:lnTo>
                <a:lnTo>
                  <a:pt x="13134" y="6767"/>
                </a:lnTo>
                <a:lnTo>
                  <a:pt x="11179" y="6767"/>
                </a:lnTo>
                <a:lnTo>
                  <a:pt x="11179" y="5013"/>
                </a:lnTo>
                <a:cubicBezTo>
                  <a:pt x="11179" y="5038"/>
                  <a:pt x="11154" y="5038"/>
                  <a:pt x="11129" y="5063"/>
                </a:cubicBezTo>
                <a:lnTo>
                  <a:pt x="11129" y="6767"/>
                </a:lnTo>
                <a:lnTo>
                  <a:pt x="9199" y="6767"/>
                </a:lnTo>
                <a:lnTo>
                  <a:pt x="9199" y="6617"/>
                </a:lnTo>
                <a:cubicBezTo>
                  <a:pt x="9174" y="6617"/>
                  <a:pt x="9149" y="6642"/>
                  <a:pt x="9149" y="6642"/>
                </a:cubicBezTo>
                <a:lnTo>
                  <a:pt x="9149" y="6767"/>
                </a:lnTo>
                <a:lnTo>
                  <a:pt x="9024" y="6767"/>
                </a:lnTo>
                <a:cubicBezTo>
                  <a:pt x="8999" y="6767"/>
                  <a:pt x="8973" y="6792"/>
                  <a:pt x="8973" y="6817"/>
                </a:cubicBezTo>
                <a:lnTo>
                  <a:pt x="9149" y="6817"/>
                </a:lnTo>
                <a:lnTo>
                  <a:pt x="9149" y="8772"/>
                </a:lnTo>
                <a:lnTo>
                  <a:pt x="7194" y="8772"/>
                </a:lnTo>
                <a:lnTo>
                  <a:pt x="7194" y="8547"/>
                </a:lnTo>
                <a:cubicBezTo>
                  <a:pt x="7169" y="8572"/>
                  <a:pt x="7169" y="8572"/>
                  <a:pt x="7144" y="8597"/>
                </a:cubicBezTo>
                <a:lnTo>
                  <a:pt x="7144" y="8772"/>
                </a:lnTo>
                <a:lnTo>
                  <a:pt x="6994" y="8772"/>
                </a:lnTo>
                <a:cubicBezTo>
                  <a:pt x="6968" y="8772"/>
                  <a:pt x="6968" y="8797"/>
                  <a:pt x="6943" y="8822"/>
                </a:cubicBezTo>
                <a:lnTo>
                  <a:pt x="7144" y="8822"/>
                </a:lnTo>
                <a:lnTo>
                  <a:pt x="7144" y="10752"/>
                </a:lnTo>
                <a:lnTo>
                  <a:pt x="5339" y="10752"/>
                </a:lnTo>
                <a:cubicBezTo>
                  <a:pt x="5314" y="10777"/>
                  <a:pt x="5314" y="10802"/>
                  <a:pt x="5289" y="10802"/>
                </a:cubicBezTo>
                <a:lnTo>
                  <a:pt x="7144" y="10802"/>
                </a:lnTo>
                <a:lnTo>
                  <a:pt x="7144" y="12757"/>
                </a:lnTo>
                <a:lnTo>
                  <a:pt x="5189" y="12757"/>
                </a:lnTo>
                <a:lnTo>
                  <a:pt x="5189" y="10953"/>
                </a:lnTo>
                <a:cubicBezTo>
                  <a:pt x="5164" y="10978"/>
                  <a:pt x="5164" y="11003"/>
                  <a:pt x="5139" y="11028"/>
                </a:cubicBezTo>
                <a:lnTo>
                  <a:pt x="5139" y="12757"/>
                </a:lnTo>
                <a:lnTo>
                  <a:pt x="3986" y="12757"/>
                </a:lnTo>
                <a:cubicBezTo>
                  <a:pt x="3961" y="12782"/>
                  <a:pt x="3961" y="12807"/>
                  <a:pt x="3936" y="12807"/>
                </a:cubicBezTo>
                <a:lnTo>
                  <a:pt x="5139" y="12807"/>
                </a:lnTo>
                <a:lnTo>
                  <a:pt x="5139" y="14762"/>
                </a:lnTo>
                <a:lnTo>
                  <a:pt x="3184" y="14762"/>
                </a:lnTo>
                <a:lnTo>
                  <a:pt x="3184" y="14111"/>
                </a:lnTo>
                <a:cubicBezTo>
                  <a:pt x="3184" y="14161"/>
                  <a:pt x="3159" y="14186"/>
                  <a:pt x="3134" y="14211"/>
                </a:cubicBezTo>
                <a:lnTo>
                  <a:pt x="3134" y="14762"/>
                </a:lnTo>
                <a:lnTo>
                  <a:pt x="2858" y="14762"/>
                </a:lnTo>
                <a:cubicBezTo>
                  <a:pt x="2858" y="14787"/>
                  <a:pt x="2833" y="14787"/>
                  <a:pt x="2833" y="14812"/>
                </a:cubicBezTo>
                <a:lnTo>
                  <a:pt x="3134" y="14812"/>
                </a:lnTo>
                <a:lnTo>
                  <a:pt x="3134" y="16767"/>
                </a:lnTo>
                <a:lnTo>
                  <a:pt x="1956" y="16767"/>
                </a:lnTo>
                <a:cubicBezTo>
                  <a:pt x="1931" y="16792"/>
                  <a:pt x="1931" y="16792"/>
                  <a:pt x="1931" y="16817"/>
                </a:cubicBezTo>
                <a:lnTo>
                  <a:pt x="3134" y="16817"/>
                </a:lnTo>
                <a:lnTo>
                  <a:pt x="3134" y="18772"/>
                </a:lnTo>
                <a:lnTo>
                  <a:pt x="1229" y="18772"/>
                </a:lnTo>
                <a:cubicBezTo>
                  <a:pt x="1229" y="18772"/>
                  <a:pt x="1229" y="18797"/>
                  <a:pt x="1204" y="18822"/>
                </a:cubicBezTo>
                <a:lnTo>
                  <a:pt x="3134" y="18822"/>
                </a:lnTo>
                <a:lnTo>
                  <a:pt x="3134" y="20752"/>
                </a:lnTo>
                <a:lnTo>
                  <a:pt x="1179" y="20752"/>
                </a:lnTo>
                <a:lnTo>
                  <a:pt x="1179" y="18898"/>
                </a:lnTo>
                <a:cubicBezTo>
                  <a:pt x="1179" y="18948"/>
                  <a:pt x="1154" y="18998"/>
                  <a:pt x="1129" y="19073"/>
                </a:cubicBezTo>
                <a:lnTo>
                  <a:pt x="1129" y="20752"/>
                </a:lnTo>
                <a:lnTo>
                  <a:pt x="678" y="20752"/>
                </a:lnTo>
                <a:cubicBezTo>
                  <a:pt x="678" y="20777"/>
                  <a:pt x="678" y="20802"/>
                  <a:pt x="678" y="20802"/>
                </a:cubicBezTo>
                <a:lnTo>
                  <a:pt x="1129" y="20802"/>
                </a:lnTo>
                <a:lnTo>
                  <a:pt x="1129" y="22757"/>
                </a:lnTo>
                <a:lnTo>
                  <a:pt x="302" y="22757"/>
                </a:lnTo>
                <a:cubicBezTo>
                  <a:pt x="302" y="22782"/>
                  <a:pt x="302" y="22807"/>
                  <a:pt x="302" y="22807"/>
                </a:cubicBezTo>
                <a:lnTo>
                  <a:pt x="1129" y="22807"/>
                </a:lnTo>
                <a:lnTo>
                  <a:pt x="1129" y="24762"/>
                </a:lnTo>
                <a:lnTo>
                  <a:pt x="76" y="24762"/>
                </a:lnTo>
                <a:cubicBezTo>
                  <a:pt x="76" y="24787"/>
                  <a:pt x="76" y="24787"/>
                  <a:pt x="76" y="24812"/>
                </a:cubicBezTo>
                <a:lnTo>
                  <a:pt x="1129" y="24812"/>
                </a:lnTo>
                <a:lnTo>
                  <a:pt x="1129" y="26767"/>
                </a:lnTo>
                <a:lnTo>
                  <a:pt x="1" y="26767"/>
                </a:lnTo>
                <a:cubicBezTo>
                  <a:pt x="1" y="26792"/>
                  <a:pt x="1" y="26792"/>
                  <a:pt x="1" y="26817"/>
                </a:cubicBezTo>
                <a:lnTo>
                  <a:pt x="1129" y="26817"/>
                </a:lnTo>
                <a:lnTo>
                  <a:pt x="1129" y="28772"/>
                </a:lnTo>
                <a:lnTo>
                  <a:pt x="76" y="28772"/>
                </a:lnTo>
                <a:cubicBezTo>
                  <a:pt x="76" y="28772"/>
                  <a:pt x="76" y="28797"/>
                  <a:pt x="76" y="28822"/>
                </a:cubicBezTo>
                <a:lnTo>
                  <a:pt x="1129" y="28822"/>
                </a:lnTo>
                <a:lnTo>
                  <a:pt x="1129" y="30777"/>
                </a:lnTo>
                <a:lnTo>
                  <a:pt x="302" y="30777"/>
                </a:lnTo>
                <a:cubicBezTo>
                  <a:pt x="302" y="30777"/>
                  <a:pt x="302" y="30802"/>
                  <a:pt x="302" y="30827"/>
                </a:cubicBezTo>
                <a:lnTo>
                  <a:pt x="1129" y="30827"/>
                </a:lnTo>
                <a:lnTo>
                  <a:pt x="1129" y="32757"/>
                </a:lnTo>
                <a:lnTo>
                  <a:pt x="653" y="32757"/>
                </a:lnTo>
                <a:cubicBezTo>
                  <a:pt x="678" y="32782"/>
                  <a:pt x="678" y="32807"/>
                  <a:pt x="678" y="32807"/>
                </a:cubicBezTo>
                <a:lnTo>
                  <a:pt x="1129" y="32807"/>
                </a:lnTo>
                <a:lnTo>
                  <a:pt x="1129" y="34562"/>
                </a:lnTo>
                <a:cubicBezTo>
                  <a:pt x="1154" y="34612"/>
                  <a:pt x="1179" y="34687"/>
                  <a:pt x="1179" y="34737"/>
                </a:cubicBezTo>
                <a:lnTo>
                  <a:pt x="1179" y="32807"/>
                </a:lnTo>
                <a:lnTo>
                  <a:pt x="3134" y="32807"/>
                </a:lnTo>
                <a:lnTo>
                  <a:pt x="3134" y="34762"/>
                </a:lnTo>
                <a:lnTo>
                  <a:pt x="1204" y="34762"/>
                </a:lnTo>
                <a:cubicBezTo>
                  <a:pt x="1204" y="34787"/>
                  <a:pt x="1204" y="34812"/>
                  <a:pt x="1204" y="34812"/>
                </a:cubicBezTo>
                <a:lnTo>
                  <a:pt x="3134" y="34812"/>
                </a:lnTo>
                <a:lnTo>
                  <a:pt x="3134" y="36767"/>
                </a:lnTo>
                <a:lnTo>
                  <a:pt x="1906" y="36767"/>
                </a:lnTo>
                <a:cubicBezTo>
                  <a:pt x="1906" y="36792"/>
                  <a:pt x="1931" y="36792"/>
                  <a:pt x="1931" y="36817"/>
                </a:cubicBezTo>
                <a:lnTo>
                  <a:pt x="3134" y="36817"/>
                </a:lnTo>
                <a:lnTo>
                  <a:pt x="3134" y="38772"/>
                </a:lnTo>
                <a:lnTo>
                  <a:pt x="2808" y="38772"/>
                </a:lnTo>
                <a:lnTo>
                  <a:pt x="2833" y="38822"/>
                </a:lnTo>
                <a:lnTo>
                  <a:pt x="3134" y="38822"/>
                </a:lnTo>
                <a:lnTo>
                  <a:pt x="3134" y="39424"/>
                </a:lnTo>
                <a:cubicBezTo>
                  <a:pt x="3159" y="39449"/>
                  <a:pt x="3184" y="39474"/>
                  <a:pt x="3184" y="39499"/>
                </a:cubicBezTo>
                <a:lnTo>
                  <a:pt x="3184" y="38822"/>
                </a:lnTo>
                <a:lnTo>
                  <a:pt x="5139" y="38822"/>
                </a:lnTo>
                <a:lnTo>
                  <a:pt x="5139" y="40777"/>
                </a:lnTo>
                <a:lnTo>
                  <a:pt x="3911" y="40777"/>
                </a:lnTo>
                <a:cubicBezTo>
                  <a:pt x="3911" y="40777"/>
                  <a:pt x="3936" y="40802"/>
                  <a:pt x="3936" y="40827"/>
                </a:cubicBezTo>
                <a:lnTo>
                  <a:pt x="5139" y="40827"/>
                </a:lnTo>
                <a:lnTo>
                  <a:pt x="5139" y="42607"/>
                </a:lnTo>
                <a:cubicBezTo>
                  <a:pt x="5164" y="42632"/>
                  <a:pt x="5164" y="42657"/>
                  <a:pt x="5189" y="42682"/>
                </a:cubicBezTo>
                <a:lnTo>
                  <a:pt x="5189" y="40827"/>
                </a:lnTo>
                <a:lnTo>
                  <a:pt x="7144" y="40827"/>
                </a:lnTo>
                <a:lnTo>
                  <a:pt x="7144" y="42757"/>
                </a:lnTo>
                <a:lnTo>
                  <a:pt x="5264" y="42757"/>
                </a:lnTo>
                <a:lnTo>
                  <a:pt x="5289" y="42807"/>
                </a:lnTo>
                <a:lnTo>
                  <a:pt x="7144" y="42807"/>
                </a:lnTo>
                <a:lnTo>
                  <a:pt x="7144" y="44762"/>
                </a:lnTo>
                <a:lnTo>
                  <a:pt x="6893" y="44762"/>
                </a:lnTo>
                <a:cubicBezTo>
                  <a:pt x="6918" y="44787"/>
                  <a:pt x="6918" y="44812"/>
                  <a:pt x="6943" y="44812"/>
                </a:cubicBezTo>
                <a:lnTo>
                  <a:pt x="7144" y="44812"/>
                </a:lnTo>
                <a:lnTo>
                  <a:pt x="7144" y="45038"/>
                </a:lnTo>
                <a:cubicBezTo>
                  <a:pt x="7169" y="45038"/>
                  <a:pt x="7169" y="45063"/>
                  <a:pt x="7194" y="45088"/>
                </a:cubicBezTo>
                <a:lnTo>
                  <a:pt x="7194" y="44812"/>
                </a:lnTo>
                <a:lnTo>
                  <a:pt x="9149" y="44812"/>
                </a:lnTo>
                <a:lnTo>
                  <a:pt x="9149" y="46767"/>
                </a:lnTo>
                <a:lnTo>
                  <a:pt x="8898" y="46767"/>
                </a:lnTo>
                <a:cubicBezTo>
                  <a:pt x="8923" y="46792"/>
                  <a:pt x="8948" y="46792"/>
                  <a:pt x="8973" y="46817"/>
                </a:cubicBezTo>
                <a:lnTo>
                  <a:pt x="9149" y="46817"/>
                </a:lnTo>
                <a:lnTo>
                  <a:pt x="9149" y="46968"/>
                </a:lnTo>
                <a:cubicBezTo>
                  <a:pt x="9149" y="46993"/>
                  <a:pt x="9174" y="47018"/>
                  <a:pt x="9199" y="47018"/>
                </a:cubicBezTo>
                <a:lnTo>
                  <a:pt x="9199" y="46817"/>
                </a:lnTo>
                <a:lnTo>
                  <a:pt x="11129" y="46817"/>
                </a:lnTo>
                <a:lnTo>
                  <a:pt x="11129" y="48572"/>
                </a:lnTo>
                <a:cubicBezTo>
                  <a:pt x="11154" y="48572"/>
                  <a:pt x="11179" y="48597"/>
                  <a:pt x="11179" y="48597"/>
                </a:cubicBezTo>
                <a:lnTo>
                  <a:pt x="11179" y="46817"/>
                </a:lnTo>
                <a:lnTo>
                  <a:pt x="13134" y="46817"/>
                </a:lnTo>
                <a:lnTo>
                  <a:pt x="13134" y="48772"/>
                </a:lnTo>
                <a:lnTo>
                  <a:pt x="11430" y="48772"/>
                </a:lnTo>
                <a:cubicBezTo>
                  <a:pt x="11455" y="48797"/>
                  <a:pt x="11480" y="48797"/>
                  <a:pt x="11480" y="48822"/>
                </a:cubicBezTo>
                <a:lnTo>
                  <a:pt x="13134" y="48822"/>
                </a:lnTo>
                <a:lnTo>
                  <a:pt x="13134" y="49875"/>
                </a:lnTo>
                <a:cubicBezTo>
                  <a:pt x="13159" y="49900"/>
                  <a:pt x="13184" y="49900"/>
                  <a:pt x="13184" y="49900"/>
                </a:cubicBezTo>
                <a:lnTo>
                  <a:pt x="13184" y="48822"/>
                </a:lnTo>
                <a:lnTo>
                  <a:pt x="15139" y="48822"/>
                </a:lnTo>
                <a:lnTo>
                  <a:pt x="15139" y="50777"/>
                </a:lnTo>
                <a:lnTo>
                  <a:pt x="14763" y="50777"/>
                </a:lnTo>
                <a:cubicBezTo>
                  <a:pt x="14788" y="50777"/>
                  <a:pt x="14838" y="50802"/>
                  <a:pt x="14863" y="50828"/>
                </a:cubicBezTo>
                <a:lnTo>
                  <a:pt x="15139" y="50828"/>
                </a:lnTo>
                <a:lnTo>
                  <a:pt x="15139" y="50953"/>
                </a:lnTo>
                <a:cubicBezTo>
                  <a:pt x="15164" y="50978"/>
                  <a:pt x="15164" y="50978"/>
                  <a:pt x="15189" y="50978"/>
                </a:cubicBezTo>
                <a:lnTo>
                  <a:pt x="15189" y="50828"/>
                </a:lnTo>
                <a:lnTo>
                  <a:pt x="17144" y="50828"/>
                </a:lnTo>
                <a:lnTo>
                  <a:pt x="17144" y="51830"/>
                </a:lnTo>
                <a:lnTo>
                  <a:pt x="17194" y="51855"/>
                </a:lnTo>
                <a:lnTo>
                  <a:pt x="17194" y="50828"/>
                </a:lnTo>
                <a:lnTo>
                  <a:pt x="19149" y="50828"/>
                </a:lnTo>
                <a:lnTo>
                  <a:pt x="19149" y="52507"/>
                </a:lnTo>
                <a:lnTo>
                  <a:pt x="19199" y="52532"/>
                </a:lnTo>
                <a:lnTo>
                  <a:pt x="19199" y="50828"/>
                </a:lnTo>
                <a:lnTo>
                  <a:pt x="21154" y="50828"/>
                </a:lnTo>
                <a:lnTo>
                  <a:pt x="21154" y="52782"/>
                </a:lnTo>
                <a:lnTo>
                  <a:pt x="20076" y="52782"/>
                </a:lnTo>
                <a:cubicBezTo>
                  <a:pt x="20126" y="52782"/>
                  <a:pt x="20202" y="52807"/>
                  <a:pt x="20277" y="52833"/>
                </a:cubicBezTo>
                <a:lnTo>
                  <a:pt x="21154" y="52833"/>
                </a:lnTo>
                <a:lnTo>
                  <a:pt x="21154" y="53033"/>
                </a:lnTo>
                <a:lnTo>
                  <a:pt x="21204" y="53033"/>
                </a:lnTo>
                <a:lnTo>
                  <a:pt x="21204" y="52833"/>
                </a:lnTo>
                <a:lnTo>
                  <a:pt x="23134" y="52833"/>
                </a:lnTo>
                <a:lnTo>
                  <a:pt x="23134" y="53384"/>
                </a:lnTo>
                <a:lnTo>
                  <a:pt x="23184" y="53384"/>
                </a:lnTo>
                <a:lnTo>
                  <a:pt x="23184" y="52833"/>
                </a:lnTo>
                <a:lnTo>
                  <a:pt x="25139" y="52833"/>
                </a:lnTo>
                <a:lnTo>
                  <a:pt x="25139" y="53584"/>
                </a:lnTo>
                <a:lnTo>
                  <a:pt x="25189" y="53584"/>
                </a:lnTo>
                <a:lnTo>
                  <a:pt x="25189" y="52833"/>
                </a:lnTo>
                <a:lnTo>
                  <a:pt x="27144" y="52833"/>
                </a:lnTo>
                <a:lnTo>
                  <a:pt x="27144" y="53609"/>
                </a:lnTo>
                <a:lnTo>
                  <a:pt x="27194" y="53609"/>
                </a:lnTo>
                <a:lnTo>
                  <a:pt x="27194" y="52833"/>
                </a:lnTo>
                <a:lnTo>
                  <a:pt x="29149" y="52833"/>
                </a:lnTo>
                <a:lnTo>
                  <a:pt x="29149" y="53534"/>
                </a:lnTo>
                <a:cubicBezTo>
                  <a:pt x="29149" y="53509"/>
                  <a:pt x="29174" y="53509"/>
                  <a:pt x="29199" y="53509"/>
                </a:cubicBezTo>
                <a:lnTo>
                  <a:pt x="29199" y="52833"/>
                </a:lnTo>
                <a:lnTo>
                  <a:pt x="31154" y="52833"/>
                </a:lnTo>
                <a:lnTo>
                  <a:pt x="31154" y="53284"/>
                </a:lnTo>
                <a:cubicBezTo>
                  <a:pt x="31154" y="53284"/>
                  <a:pt x="31179" y="53259"/>
                  <a:pt x="31204" y="53259"/>
                </a:cubicBezTo>
                <a:lnTo>
                  <a:pt x="31204" y="52833"/>
                </a:lnTo>
                <a:lnTo>
                  <a:pt x="33134" y="52833"/>
                </a:lnTo>
                <a:lnTo>
                  <a:pt x="33134" y="52883"/>
                </a:lnTo>
                <a:lnTo>
                  <a:pt x="33184" y="52858"/>
                </a:lnTo>
                <a:lnTo>
                  <a:pt x="33184" y="52833"/>
                </a:lnTo>
                <a:lnTo>
                  <a:pt x="33360" y="52833"/>
                </a:lnTo>
                <a:cubicBezTo>
                  <a:pt x="33410" y="52807"/>
                  <a:pt x="33485" y="52782"/>
                  <a:pt x="33560" y="52782"/>
                </a:cubicBezTo>
                <a:lnTo>
                  <a:pt x="33184" y="52782"/>
                </a:lnTo>
                <a:lnTo>
                  <a:pt x="33184" y="50828"/>
                </a:lnTo>
                <a:lnTo>
                  <a:pt x="35139" y="50828"/>
                </a:lnTo>
                <a:lnTo>
                  <a:pt x="35139" y="52306"/>
                </a:lnTo>
                <a:cubicBezTo>
                  <a:pt x="35164" y="52306"/>
                  <a:pt x="35189" y="52281"/>
                  <a:pt x="35189" y="52281"/>
                </a:cubicBezTo>
                <a:lnTo>
                  <a:pt x="35189" y="50828"/>
                </a:lnTo>
                <a:lnTo>
                  <a:pt x="37144" y="50828"/>
                </a:lnTo>
                <a:lnTo>
                  <a:pt x="37144" y="51554"/>
                </a:lnTo>
                <a:cubicBezTo>
                  <a:pt x="37169" y="51554"/>
                  <a:pt x="37169" y="51554"/>
                  <a:pt x="37194" y="51529"/>
                </a:cubicBezTo>
                <a:lnTo>
                  <a:pt x="37194" y="50828"/>
                </a:lnTo>
                <a:lnTo>
                  <a:pt x="38748" y="50828"/>
                </a:lnTo>
                <a:cubicBezTo>
                  <a:pt x="38798" y="50802"/>
                  <a:pt x="38823" y="50777"/>
                  <a:pt x="38848" y="50777"/>
                </a:cubicBezTo>
                <a:lnTo>
                  <a:pt x="37194" y="50777"/>
                </a:lnTo>
                <a:lnTo>
                  <a:pt x="37194" y="48822"/>
                </a:lnTo>
                <a:lnTo>
                  <a:pt x="39149" y="48822"/>
                </a:lnTo>
                <a:lnTo>
                  <a:pt x="39149" y="50627"/>
                </a:lnTo>
                <a:cubicBezTo>
                  <a:pt x="39174" y="50602"/>
                  <a:pt x="39174" y="50602"/>
                  <a:pt x="39199" y="50602"/>
                </a:cubicBezTo>
                <a:lnTo>
                  <a:pt x="39199" y="48822"/>
                </a:lnTo>
                <a:lnTo>
                  <a:pt x="41154" y="48822"/>
                </a:lnTo>
                <a:lnTo>
                  <a:pt x="41154" y="49474"/>
                </a:lnTo>
                <a:cubicBezTo>
                  <a:pt x="41154" y="49474"/>
                  <a:pt x="41179" y="49449"/>
                  <a:pt x="41204" y="49449"/>
                </a:cubicBezTo>
                <a:lnTo>
                  <a:pt x="41204" y="48822"/>
                </a:lnTo>
                <a:lnTo>
                  <a:pt x="42132" y="48822"/>
                </a:lnTo>
                <a:lnTo>
                  <a:pt x="42207" y="48772"/>
                </a:lnTo>
                <a:lnTo>
                  <a:pt x="41204" y="48772"/>
                </a:lnTo>
                <a:lnTo>
                  <a:pt x="41204" y="46817"/>
                </a:lnTo>
                <a:lnTo>
                  <a:pt x="43134" y="46817"/>
                </a:lnTo>
                <a:lnTo>
                  <a:pt x="43134" y="48071"/>
                </a:lnTo>
                <a:cubicBezTo>
                  <a:pt x="43159" y="48071"/>
                  <a:pt x="43184" y="48046"/>
                  <a:pt x="43184" y="48046"/>
                </a:cubicBezTo>
                <a:lnTo>
                  <a:pt x="43184" y="46817"/>
                </a:lnTo>
                <a:lnTo>
                  <a:pt x="44663" y="46817"/>
                </a:lnTo>
                <a:cubicBezTo>
                  <a:pt x="44663" y="46792"/>
                  <a:pt x="44688" y="46792"/>
                  <a:pt x="44713" y="46767"/>
                </a:cubicBezTo>
                <a:lnTo>
                  <a:pt x="43184" y="46767"/>
                </a:lnTo>
                <a:lnTo>
                  <a:pt x="43184" y="44812"/>
                </a:lnTo>
                <a:lnTo>
                  <a:pt x="45139" y="44812"/>
                </a:lnTo>
                <a:lnTo>
                  <a:pt x="45139" y="46366"/>
                </a:lnTo>
                <a:cubicBezTo>
                  <a:pt x="45164" y="46366"/>
                  <a:pt x="45189" y="46341"/>
                  <a:pt x="45189" y="46316"/>
                </a:cubicBezTo>
                <a:lnTo>
                  <a:pt x="45189" y="44812"/>
                </a:lnTo>
                <a:lnTo>
                  <a:pt x="46668" y="44812"/>
                </a:lnTo>
                <a:cubicBezTo>
                  <a:pt x="46693" y="44812"/>
                  <a:pt x="46693" y="44787"/>
                  <a:pt x="46718" y="44762"/>
                </a:cubicBezTo>
                <a:lnTo>
                  <a:pt x="45189" y="44762"/>
                </a:lnTo>
                <a:lnTo>
                  <a:pt x="45189" y="42807"/>
                </a:lnTo>
                <a:lnTo>
                  <a:pt x="47144" y="42807"/>
                </a:lnTo>
                <a:lnTo>
                  <a:pt x="47144" y="44286"/>
                </a:lnTo>
                <a:cubicBezTo>
                  <a:pt x="47169" y="44261"/>
                  <a:pt x="47169" y="44236"/>
                  <a:pt x="47194" y="44236"/>
                </a:cubicBezTo>
                <a:lnTo>
                  <a:pt x="47194" y="42807"/>
                </a:lnTo>
                <a:lnTo>
                  <a:pt x="48322" y="42807"/>
                </a:lnTo>
                <a:cubicBezTo>
                  <a:pt x="48322" y="42807"/>
                  <a:pt x="48347" y="42782"/>
                  <a:pt x="48347" y="42757"/>
                </a:cubicBezTo>
                <a:lnTo>
                  <a:pt x="47194" y="42757"/>
                </a:lnTo>
                <a:lnTo>
                  <a:pt x="47194" y="40827"/>
                </a:lnTo>
                <a:lnTo>
                  <a:pt x="49149" y="40827"/>
                </a:lnTo>
                <a:lnTo>
                  <a:pt x="49149" y="41629"/>
                </a:lnTo>
                <a:cubicBezTo>
                  <a:pt x="49174" y="41604"/>
                  <a:pt x="49174" y="41579"/>
                  <a:pt x="49199" y="41554"/>
                </a:cubicBezTo>
                <a:lnTo>
                  <a:pt x="49199" y="40827"/>
                </a:lnTo>
                <a:lnTo>
                  <a:pt x="49675" y="40827"/>
                </a:lnTo>
                <a:lnTo>
                  <a:pt x="49701" y="40777"/>
                </a:lnTo>
                <a:lnTo>
                  <a:pt x="49199" y="40777"/>
                </a:lnTo>
                <a:lnTo>
                  <a:pt x="49199" y="38822"/>
                </a:lnTo>
                <a:lnTo>
                  <a:pt x="50778" y="38822"/>
                </a:lnTo>
                <a:lnTo>
                  <a:pt x="50803" y="38772"/>
                </a:lnTo>
                <a:lnTo>
                  <a:pt x="49199" y="38772"/>
                </a:lnTo>
                <a:lnTo>
                  <a:pt x="49199" y="36817"/>
                </a:lnTo>
                <a:lnTo>
                  <a:pt x="51154" y="36817"/>
                </a:lnTo>
                <a:lnTo>
                  <a:pt x="51154" y="38071"/>
                </a:lnTo>
                <a:cubicBezTo>
                  <a:pt x="51154" y="38020"/>
                  <a:pt x="51179" y="37995"/>
                  <a:pt x="51204" y="37970"/>
                </a:cubicBezTo>
                <a:lnTo>
                  <a:pt x="51204" y="36817"/>
                </a:lnTo>
                <a:lnTo>
                  <a:pt x="51680" y="36817"/>
                </a:lnTo>
                <a:cubicBezTo>
                  <a:pt x="51706" y="36792"/>
                  <a:pt x="51706" y="36792"/>
                  <a:pt x="51706" y="36767"/>
                </a:cubicBezTo>
                <a:lnTo>
                  <a:pt x="51204" y="36767"/>
                </a:lnTo>
                <a:lnTo>
                  <a:pt x="51204" y="34812"/>
                </a:lnTo>
                <a:lnTo>
                  <a:pt x="52407" y="34812"/>
                </a:lnTo>
                <a:cubicBezTo>
                  <a:pt x="52407" y="34812"/>
                  <a:pt x="52407" y="34787"/>
                  <a:pt x="52407" y="34762"/>
                </a:cubicBezTo>
                <a:lnTo>
                  <a:pt x="51204" y="34762"/>
                </a:lnTo>
                <a:lnTo>
                  <a:pt x="51204" y="32807"/>
                </a:lnTo>
                <a:lnTo>
                  <a:pt x="52934" y="32807"/>
                </a:lnTo>
                <a:cubicBezTo>
                  <a:pt x="52959" y="32807"/>
                  <a:pt x="52959" y="32782"/>
                  <a:pt x="52959" y="32757"/>
                </a:cubicBezTo>
                <a:lnTo>
                  <a:pt x="51204" y="32757"/>
                </a:lnTo>
                <a:lnTo>
                  <a:pt x="51204" y="30827"/>
                </a:lnTo>
                <a:lnTo>
                  <a:pt x="53159" y="30827"/>
                </a:lnTo>
                <a:lnTo>
                  <a:pt x="53159" y="31830"/>
                </a:lnTo>
                <a:cubicBezTo>
                  <a:pt x="53159" y="31755"/>
                  <a:pt x="53184" y="31654"/>
                  <a:pt x="53209" y="31579"/>
                </a:cubicBezTo>
                <a:lnTo>
                  <a:pt x="53209" y="30827"/>
                </a:lnTo>
                <a:lnTo>
                  <a:pt x="53310" y="30827"/>
                </a:lnTo>
                <a:cubicBezTo>
                  <a:pt x="53335" y="30802"/>
                  <a:pt x="53335" y="30777"/>
                  <a:pt x="53335" y="30777"/>
                </a:cubicBezTo>
                <a:lnTo>
                  <a:pt x="53209" y="30777"/>
                </a:lnTo>
                <a:lnTo>
                  <a:pt x="53209" y="28822"/>
                </a:lnTo>
                <a:lnTo>
                  <a:pt x="53535" y="28822"/>
                </a:lnTo>
                <a:cubicBezTo>
                  <a:pt x="53535" y="28797"/>
                  <a:pt x="53535" y="28772"/>
                  <a:pt x="53560" y="28772"/>
                </a:cubicBezTo>
                <a:lnTo>
                  <a:pt x="53209" y="28772"/>
                </a:lnTo>
                <a:lnTo>
                  <a:pt x="53209" y="26817"/>
                </a:lnTo>
                <a:lnTo>
                  <a:pt x="53610" y="26817"/>
                </a:lnTo>
                <a:cubicBezTo>
                  <a:pt x="53610" y="26792"/>
                  <a:pt x="53610" y="26792"/>
                  <a:pt x="53610" y="26767"/>
                </a:cubicBezTo>
                <a:lnTo>
                  <a:pt x="53209" y="26767"/>
                </a:lnTo>
                <a:lnTo>
                  <a:pt x="53209" y="24812"/>
                </a:lnTo>
                <a:lnTo>
                  <a:pt x="53535" y="24812"/>
                </a:lnTo>
                <a:cubicBezTo>
                  <a:pt x="53535" y="24787"/>
                  <a:pt x="53535" y="24787"/>
                  <a:pt x="53535" y="24762"/>
                </a:cubicBezTo>
                <a:lnTo>
                  <a:pt x="53209" y="24762"/>
                </a:lnTo>
                <a:lnTo>
                  <a:pt x="53209" y="22807"/>
                </a:lnTo>
                <a:lnTo>
                  <a:pt x="53310" y="22807"/>
                </a:lnTo>
                <a:cubicBezTo>
                  <a:pt x="53310" y="22807"/>
                  <a:pt x="53310" y="22782"/>
                  <a:pt x="53310" y="22757"/>
                </a:cubicBezTo>
                <a:lnTo>
                  <a:pt x="53209" y="22757"/>
                </a:lnTo>
                <a:lnTo>
                  <a:pt x="53209" y="22055"/>
                </a:lnTo>
                <a:cubicBezTo>
                  <a:pt x="53184" y="21980"/>
                  <a:pt x="53159" y="21880"/>
                  <a:pt x="53159" y="21805"/>
                </a:cubicBezTo>
                <a:lnTo>
                  <a:pt x="53159" y="22757"/>
                </a:lnTo>
                <a:lnTo>
                  <a:pt x="51204" y="22757"/>
                </a:lnTo>
                <a:lnTo>
                  <a:pt x="51204" y="20802"/>
                </a:lnTo>
                <a:lnTo>
                  <a:pt x="52934" y="20802"/>
                </a:lnTo>
                <a:cubicBezTo>
                  <a:pt x="52934" y="20802"/>
                  <a:pt x="52934" y="20777"/>
                  <a:pt x="52934" y="20752"/>
                </a:cubicBezTo>
                <a:lnTo>
                  <a:pt x="51204" y="20752"/>
                </a:lnTo>
                <a:lnTo>
                  <a:pt x="51204" y="18822"/>
                </a:lnTo>
                <a:lnTo>
                  <a:pt x="52407" y="18822"/>
                </a:lnTo>
                <a:lnTo>
                  <a:pt x="52382" y="18772"/>
                </a:lnTo>
                <a:lnTo>
                  <a:pt x="51204" y="18772"/>
                </a:lnTo>
                <a:lnTo>
                  <a:pt x="51204" y="16817"/>
                </a:lnTo>
                <a:lnTo>
                  <a:pt x="51680" y="16817"/>
                </a:lnTo>
                <a:cubicBezTo>
                  <a:pt x="51680" y="16792"/>
                  <a:pt x="51680" y="16792"/>
                  <a:pt x="51680" y="16767"/>
                </a:cubicBezTo>
                <a:lnTo>
                  <a:pt x="51204" y="16767"/>
                </a:lnTo>
                <a:lnTo>
                  <a:pt x="51204" y="15664"/>
                </a:lnTo>
                <a:cubicBezTo>
                  <a:pt x="51179" y="15639"/>
                  <a:pt x="51154" y="15589"/>
                  <a:pt x="51154" y="15564"/>
                </a:cubicBezTo>
                <a:lnTo>
                  <a:pt x="51154" y="16767"/>
                </a:lnTo>
                <a:lnTo>
                  <a:pt x="49199" y="16767"/>
                </a:lnTo>
                <a:lnTo>
                  <a:pt x="49199" y="14812"/>
                </a:lnTo>
                <a:lnTo>
                  <a:pt x="50778" y="14812"/>
                </a:lnTo>
                <a:cubicBezTo>
                  <a:pt x="50778" y="14787"/>
                  <a:pt x="50778" y="14787"/>
                  <a:pt x="50753" y="14762"/>
                </a:cubicBezTo>
                <a:lnTo>
                  <a:pt x="49199" y="14762"/>
                </a:lnTo>
                <a:lnTo>
                  <a:pt x="49199" y="12807"/>
                </a:lnTo>
                <a:lnTo>
                  <a:pt x="49675" y="12807"/>
                </a:lnTo>
                <a:cubicBezTo>
                  <a:pt x="49675" y="12807"/>
                  <a:pt x="49650" y="12782"/>
                  <a:pt x="49650" y="12757"/>
                </a:cubicBezTo>
                <a:lnTo>
                  <a:pt x="49199" y="12757"/>
                </a:lnTo>
                <a:lnTo>
                  <a:pt x="49199" y="12055"/>
                </a:lnTo>
                <a:cubicBezTo>
                  <a:pt x="49174" y="12030"/>
                  <a:pt x="49174" y="12005"/>
                  <a:pt x="49149" y="11980"/>
                </a:cubicBezTo>
                <a:lnTo>
                  <a:pt x="49149" y="12757"/>
                </a:lnTo>
                <a:lnTo>
                  <a:pt x="47194" y="12757"/>
                </a:lnTo>
                <a:lnTo>
                  <a:pt x="47194" y="10802"/>
                </a:lnTo>
                <a:lnTo>
                  <a:pt x="48322" y="10802"/>
                </a:lnTo>
                <a:cubicBezTo>
                  <a:pt x="48297" y="10802"/>
                  <a:pt x="48297" y="10777"/>
                  <a:pt x="48272" y="10752"/>
                </a:cubicBezTo>
                <a:lnTo>
                  <a:pt x="47194" y="10752"/>
                </a:lnTo>
                <a:lnTo>
                  <a:pt x="47194" y="9399"/>
                </a:lnTo>
                <a:cubicBezTo>
                  <a:pt x="47169" y="9399"/>
                  <a:pt x="47169" y="9374"/>
                  <a:pt x="47144" y="9349"/>
                </a:cubicBezTo>
                <a:lnTo>
                  <a:pt x="47144" y="10752"/>
                </a:lnTo>
                <a:lnTo>
                  <a:pt x="45189" y="10752"/>
                </a:lnTo>
                <a:lnTo>
                  <a:pt x="45189" y="8822"/>
                </a:lnTo>
                <a:lnTo>
                  <a:pt x="46668" y="8822"/>
                </a:lnTo>
                <a:cubicBezTo>
                  <a:pt x="46668" y="8797"/>
                  <a:pt x="46643" y="8772"/>
                  <a:pt x="46618" y="8772"/>
                </a:cubicBezTo>
                <a:lnTo>
                  <a:pt x="45189" y="8772"/>
                </a:lnTo>
                <a:lnTo>
                  <a:pt x="45189" y="7318"/>
                </a:lnTo>
                <a:cubicBezTo>
                  <a:pt x="45189" y="7293"/>
                  <a:pt x="45164" y="7268"/>
                  <a:pt x="45139" y="7268"/>
                </a:cubicBezTo>
                <a:lnTo>
                  <a:pt x="45139" y="8772"/>
                </a:lnTo>
                <a:lnTo>
                  <a:pt x="43184" y="8772"/>
                </a:lnTo>
                <a:lnTo>
                  <a:pt x="43184" y="6817"/>
                </a:lnTo>
                <a:lnTo>
                  <a:pt x="44663" y="6817"/>
                </a:lnTo>
                <a:cubicBezTo>
                  <a:pt x="44638" y="6792"/>
                  <a:pt x="44613" y="6767"/>
                  <a:pt x="44588" y="6767"/>
                </a:cubicBezTo>
                <a:lnTo>
                  <a:pt x="43184" y="6767"/>
                </a:lnTo>
                <a:lnTo>
                  <a:pt x="43184" y="5589"/>
                </a:lnTo>
                <a:cubicBezTo>
                  <a:pt x="43184" y="5589"/>
                  <a:pt x="43159" y="5564"/>
                  <a:pt x="43134" y="5564"/>
                </a:cubicBezTo>
                <a:lnTo>
                  <a:pt x="43134" y="6767"/>
                </a:lnTo>
                <a:lnTo>
                  <a:pt x="41204" y="6767"/>
                </a:lnTo>
                <a:lnTo>
                  <a:pt x="41204" y="4812"/>
                </a:lnTo>
                <a:lnTo>
                  <a:pt x="42132" y="4812"/>
                </a:lnTo>
                <a:cubicBezTo>
                  <a:pt x="42106" y="4787"/>
                  <a:pt x="42081" y="4787"/>
                  <a:pt x="42056" y="4762"/>
                </a:cubicBezTo>
                <a:lnTo>
                  <a:pt x="41204" y="4762"/>
                </a:lnTo>
                <a:lnTo>
                  <a:pt x="41204" y="4186"/>
                </a:lnTo>
                <a:cubicBezTo>
                  <a:pt x="41179" y="4186"/>
                  <a:pt x="41154" y="4161"/>
                  <a:pt x="41154" y="4161"/>
                </a:cubicBezTo>
                <a:lnTo>
                  <a:pt x="41154" y="4762"/>
                </a:lnTo>
                <a:lnTo>
                  <a:pt x="39199" y="4762"/>
                </a:lnTo>
                <a:lnTo>
                  <a:pt x="39199" y="3033"/>
                </a:lnTo>
                <a:cubicBezTo>
                  <a:pt x="39174" y="3033"/>
                  <a:pt x="39174" y="3008"/>
                  <a:pt x="39149" y="3008"/>
                </a:cubicBezTo>
                <a:lnTo>
                  <a:pt x="39149" y="4762"/>
                </a:lnTo>
                <a:lnTo>
                  <a:pt x="37194" y="4762"/>
                </a:lnTo>
                <a:lnTo>
                  <a:pt x="37194" y="2807"/>
                </a:lnTo>
                <a:lnTo>
                  <a:pt x="38748" y="2807"/>
                </a:lnTo>
                <a:cubicBezTo>
                  <a:pt x="38723" y="2782"/>
                  <a:pt x="38698" y="2782"/>
                  <a:pt x="38648" y="2757"/>
                </a:cubicBezTo>
                <a:lnTo>
                  <a:pt x="37194" y="2757"/>
                </a:lnTo>
                <a:lnTo>
                  <a:pt x="37194" y="2080"/>
                </a:lnTo>
                <a:lnTo>
                  <a:pt x="37144" y="2080"/>
                </a:lnTo>
                <a:lnTo>
                  <a:pt x="37144" y="2757"/>
                </a:lnTo>
                <a:lnTo>
                  <a:pt x="35189" y="2757"/>
                </a:lnTo>
                <a:lnTo>
                  <a:pt x="35189" y="1354"/>
                </a:lnTo>
                <a:cubicBezTo>
                  <a:pt x="35189" y="1328"/>
                  <a:pt x="35164" y="1328"/>
                  <a:pt x="35139" y="1328"/>
                </a:cubicBezTo>
                <a:lnTo>
                  <a:pt x="35139" y="2757"/>
                </a:lnTo>
                <a:lnTo>
                  <a:pt x="33184" y="2757"/>
                </a:lnTo>
                <a:lnTo>
                  <a:pt x="33184" y="802"/>
                </a:lnTo>
                <a:lnTo>
                  <a:pt x="33360" y="802"/>
                </a:lnTo>
                <a:cubicBezTo>
                  <a:pt x="33284" y="802"/>
                  <a:pt x="33209" y="777"/>
                  <a:pt x="33134" y="752"/>
                </a:cubicBezTo>
                <a:lnTo>
                  <a:pt x="31204" y="752"/>
                </a:lnTo>
                <a:lnTo>
                  <a:pt x="31204" y="376"/>
                </a:lnTo>
                <a:cubicBezTo>
                  <a:pt x="31179" y="351"/>
                  <a:pt x="31154" y="351"/>
                  <a:pt x="31154" y="351"/>
                </a:cubicBezTo>
                <a:lnTo>
                  <a:pt x="31154" y="752"/>
                </a:lnTo>
                <a:lnTo>
                  <a:pt x="29199" y="752"/>
                </a:lnTo>
                <a:lnTo>
                  <a:pt x="29199" y="100"/>
                </a:lnTo>
                <a:lnTo>
                  <a:pt x="29149" y="100"/>
                </a:lnTo>
                <a:lnTo>
                  <a:pt x="29149" y="752"/>
                </a:lnTo>
                <a:lnTo>
                  <a:pt x="27194" y="752"/>
                </a:lnTo>
                <a:lnTo>
                  <a:pt x="27194" y="0"/>
                </a:lnTo>
                <a:close/>
              </a:path>
            </a:pathLst>
          </a:custGeom>
          <a:solidFill>
            <a:srgbClr val="272F36">
              <a:alpha val="36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2"/>
          </p:nvPr>
        </p:nvSpPr>
        <p:spPr>
          <a:xfrm>
            <a:off x="720000" y="2834900"/>
            <a:ext cx="2331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720000" y="3243125"/>
            <a:ext cx="23313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3"/>
          </p:nvPr>
        </p:nvSpPr>
        <p:spPr>
          <a:xfrm>
            <a:off x="3406354" y="2834825"/>
            <a:ext cx="2331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3406349" y="3243125"/>
            <a:ext cx="23313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 idx="5"/>
          </p:nvPr>
        </p:nvSpPr>
        <p:spPr>
          <a:xfrm>
            <a:off x="6092702" y="2834825"/>
            <a:ext cx="2331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6092699" y="3243125"/>
            <a:ext cx="23313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5" r:id="rId8"/>
    <p:sldLayoutId id="2147483666" r:id="rId9"/>
    <p:sldLayoutId id="2147483668" r:id="rId10"/>
    <p:sldLayoutId id="2147483669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ctrTitle"/>
          </p:nvPr>
        </p:nvSpPr>
        <p:spPr>
          <a:xfrm>
            <a:off x="377621" y="1343314"/>
            <a:ext cx="4821124" cy="1047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Medi Chair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5472001" y="1160950"/>
            <a:ext cx="3235439" cy="2821562"/>
            <a:chOff x="5454626" y="1160950"/>
            <a:chExt cx="3235439" cy="2821562"/>
          </a:xfrm>
        </p:grpSpPr>
        <p:sp>
          <p:nvSpPr>
            <p:cNvPr id="256" name="Google Shape;256;p32"/>
            <p:cNvSpPr/>
            <p:nvPr/>
          </p:nvSpPr>
          <p:spPr>
            <a:xfrm>
              <a:off x="5454626" y="1578875"/>
              <a:ext cx="3235330" cy="1461815"/>
            </a:xfrm>
            <a:custGeom>
              <a:avLst/>
              <a:gdLst/>
              <a:ahLst/>
              <a:cxnLst/>
              <a:rect l="l" t="t" r="r" b="b"/>
              <a:pathLst>
                <a:path w="57420" h="25944" extrusionOk="0">
                  <a:moveTo>
                    <a:pt x="17068" y="0"/>
                  </a:moveTo>
                  <a:cubicBezTo>
                    <a:pt x="17051" y="0"/>
                    <a:pt x="17035" y="1"/>
                    <a:pt x="17018" y="2"/>
                  </a:cubicBezTo>
                  <a:cubicBezTo>
                    <a:pt x="16693" y="2"/>
                    <a:pt x="16417" y="253"/>
                    <a:pt x="16367" y="553"/>
                  </a:cubicBezTo>
                  <a:lnTo>
                    <a:pt x="13334" y="21907"/>
                  </a:lnTo>
                  <a:lnTo>
                    <a:pt x="9976" y="9025"/>
                  </a:lnTo>
                  <a:cubicBezTo>
                    <a:pt x="9900" y="8724"/>
                    <a:pt x="9650" y="8523"/>
                    <a:pt x="9324" y="8523"/>
                  </a:cubicBezTo>
                  <a:cubicBezTo>
                    <a:pt x="9023" y="8523"/>
                    <a:pt x="8773" y="8749"/>
                    <a:pt x="8697" y="9050"/>
                  </a:cubicBezTo>
                  <a:lnTo>
                    <a:pt x="7144" y="15616"/>
                  </a:lnTo>
                  <a:lnTo>
                    <a:pt x="677" y="15616"/>
                  </a:lnTo>
                  <a:cubicBezTo>
                    <a:pt x="301" y="15616"/>
                    <a:pt x="1" y="15892"/>
                    <a:pt x="1" y="16268"/>
                  </a:cubicBezTo>
                  <a:cubicBezTo>
                    <a:pt x="1" y="16644"/>
                    <a:pt x="301" y="16944"/>
                    <a:pt x="677" y="16944"/>
                  </a:cubicBezTo>
                  <a:lnTo>
                    <a:pt x="7670" y="16944"/>
                  </a:lnTo>
                  <a:cubicBezTo>
                    <a:pt x="7971" y="16944"/>
                    <a:pt x="8246" y="16719"/>
                    <a:pt x="8296" y="16418"/>
                  </a:cubicBezTo>
                  <a:lnTo>
                    <a:pt x="9374" y="11932"/>
                  </a:lnTo>
                  <a:lnTo>
                    <a:pt x="12883" y="25441"/>
                  </a:lnTo>
                  <a:cubicBezTo>
                    <a:pt x="12958" y="25742"/>
                    <a:pt x="13234" y="25942"/>
                    <a:pt x="13535" y="25942"/>
                  </a:cubicBezTo>
                  <a:lnTo>
                    <a:pt x="13585" y="25942"/>
                  </a:lnTo>
                  <a:cubicBezTo>
                    <a:pt x="13885" y="25917"/>
                    <a:pt x="14161" y="25691"/>
                    <a:pt x="14186" y="25366"/>
                  </a:cubicBezTo>
                  <a:lnTo>
                    <a:pt x="17119" y="4739"/>
                  </a:lnTo>
                  <a:lnTo>
                    <a:pt x="19324" y="16393"/>
                  </a:lnTo>
                  <a:cubicBezTo>
                    <a:pt x="19374" y="16694"/>
                    <a:pt x="19650" y="16919"/>
                    <a:pt x="19951" y="16944"/>
                  </a:cubicBezTo>
                  <a:lnTo>
                    <a:pt x="23409" y="16995"/>
                  </a:lnTo>
                  <a:cubicBezTo>
                    <a:pt x="23425" y="16996"/>
                    <a:pt x="23440" y="16997"/>
                    <a:pt x="23455" y="16997"/>
                  </a:cubicBezTo>
                  <a:cubicBezTo>
                    <a:pt x="23738" y="16997"/>
                    <a:pt x="23990" y="16780"/>
                    <a:pt x="24061" y="16518"/>
                  </a:cubicBezTo>
                  <a:lnTo>
                    <a:pt x="27094" y="5015"/>
                  </a:lnTo>
                  <a:lnTo>
                    <a:pt x="32206" y="25441"/>
                  </a:lnTo>
                  <a:cubicBezTo>
                    <a:pt x="32278" y="25726"/>
                    <a:pt x="32530" y="25944"/>
                    <a:pt x="32812" y="25944"/>
                  </a:cubicBezTo>
                  <a:cubicBezTo>
                    <a:pt x="32827" y="25944"/>
                    <a:pt x="32843" y="25943"/>
                    <a:pt x="32858" y="25942"/>
                  </a:cubicBezTo>
                  <a:cubicBezTo>
                    <a:pt x="33159" y="25942"/>
                    <a:pt x="33434" y="25716"/>
                    <a:pt x="33485" y="25416"/>
                  </a:cubicBezTo>
                  <a:lnTo>
                    <a:pt x="36417" y="10954"/>
                  </a:lnTo>
                  <a:lnTo>
                    <a:pt x="38497" y="19275"/>
                  </a:lnTo>
                  <a:cubicBezTo>
                    <a:pt x="38572" y="19576"/>
                    <a:pt x="38823" y="19777"/>
                    <a:pt x="39099" y="19777"/>
                  </a:cubicBezTo>
                  <a:cubicBezTo>
                    <a:pt x="39118" y="19778"/>
                    <a:pt x="39137" y="19779"/>
                    <a:pt x="39156" y="19779"/>
                  </a:cubicBezTo>
                  <a:cubicBezTo>
                    <a:pt x="39434" y="19779"/>
                    <a:pt x="39681" y="19609"/>
                    <a:pt x="39775" y="19350"/>
                  </a:cubicBezTo>
                  <a:lnTo>
                    <a:pt x="41204" y="15391"/>
                  </a:lnTo>
                  <a:lnTo>
                    <a:pt x="43109" y="24438"/>
                  </a:lnTo>
                  <a:cubicBezTo>
                    <a:pt x="43159" y="24739"/>
                    <a:pt x="43435" y="24965"/>
                    <a:pt x="43760" y="24965"/>
                  </a:cubicBezTo>
                  <a:cubicBezTo>
                    <a:pt x="44061" y="24965"/>
                    <a:pt x="44337" y="24739"/>
                    <a:pt x="44412" y="24438"/>
                  </a:cubicBezTo>
                  <a:lnTo>
                    <a:pt x="46993" y="12533"/>
                  </a:lnTo>
                  <a:lnTo>
                    <a:pt x="47996" y="17045"/>
                  </a:lnTo>
                  <a:cubicBezTo>
                    <a:pt x="48071" y="17345"/>
                    <a:pt x="48347" y="17546"/>
                    <a:pt x="48648" y="17546"/>
                  </a:cubicBezTo>
                  <a:lnTo>
                    <a:pt x="56768" y="17546"/>
                  </a:lnTo>
                  <a:cubicBezTo>
                    <a:pt x="57144" y="17546"/>
                    <a:pt x="57420" y="17245"/>
                    <a:pt x="57420" y="16894"/>
                  </a:cubicBezTo>
                  <a:cubicBezTo>
                    <a:pt x="57420" y="16518"/>
                    <a:pt x="57144" y="16218"/>
                    <a:pt x="56768" y="16218"/>
                  </a:cubicBezTo>
                  <a:lnTo>
                    <a:pt x="49174" y="16218"/>
                  </a:lnTo>
                  <a:lnTo>
                    <a:pt x="47620" y="9325"/>
                  </a:lnTo>
                  <a:cubicBezTo>
                    <a:pt x="47545" y="9025"/>
                    <a:pt x="47294" y="8799"/>
                    <a:pt x="46968" y="8799"/>
                  </a:cubicBezTo>
                  <a:cubicBezTo>
                    <a:pt x="46668" y="8799"/>
                    <a:pt x="46392" y="9025"/>
                    <a:pt x="46317" y="9325"/>
                  </a:cubicBezTo>
                  <a:lnTo>
                    <a:pt x="43760" y="21130"/>
                  </a:lnTo>
                  <a:lnTo>
                    <a:pt x="42031" y="12834"/>
                  </a:lnTo>
                  <a:cubicBezTo>
                    <a:pt x="41956" y="12533"/>
                    <a:pt x="41730" y="12333"/>
                    <a:pt x="41429" y="12308"/>
                  </a:cubicBezTo>
                  <a:cubicBezTo>
                    <a:pt x="41410" y="12306"/>
                    <a:pt x="41391" y="12305"/>
                    <a:pt x="41373" y="12305"/>
                  </a:cubicBezTo>
                  <a:cubicBezTo>
                    <a:pt x="41094" y="12305"/>
                    <a:pt x="40847" y="12476"/>
                    <a:pt x="40753" y="12734"/>
                  </a:cubicBezTo>
                  <a:lnTo>
                    <a:pt x="39249" y="16844"/>
                  </a:lnTo>
                  <a:lnTo>
                    <a:pt x="36993" y="7771"/>
                  </a:lnTo>
                  <a:cubicBezTo>
                    <a:pt x="36918" y="7471"/>
                    <a:pt x="36642" y="7270"/>
                    <a:pt x="36317" y="7270"/>
                  </a:cubicBezTo>
                  <a:cubicBezTo>
                    <a:pt x="36016" y="7270"/>
                    <a:pt x="35740" y="7496"/>
                    <a:pt x="35690" y="7797"/>
                  </a:cubicBezTo>
                  <a:lnTo>
                    <a:pt x="32783" y="22258"/>
                  </a:lnTo>
                  <a:lnTo>
                    <a:pt x="27745" y="2182"/>
                  </a:lnTo>
                  <a:cubicBezTo>
                    <a:pt x="27670" y="1882"/>
                    <a:pt x="27419" y="1681"/>
                    <a:pt x="27119" y="1681"/>
                  </a:cubicBezTo>
                  <a:cubicBezTo>
                    <a:pt x="26818" y="1681"/>
                    <a:pt x="26542" y="1882"/>
                    <a:pt x="26467" y="2157"/>
                  </a:cubicBezTo>
                  <a:lnTo>
                    <a:pt x="22908" y="15666"/>
                  </a:lnTo>
                  <a:lnTo>
                    <a:pt x="20527" y="15616"/>
                  </a:lnTo>
                  <a:lnTo>
                    <a:pt x="17695" y="528"/>
                  </a:lnTo>
                  <a:cubicBezTo>
                    <a:pt x="17624" y="219"/>
                    <a:pt x="17372" y="0"/>
                    <a:pt x="17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324571" y="2067571"/>
              <a:ext cx="2176213" cy="1914941"/>
            </a:xfrm>
            <a:custGeom>
              <a:avLst/>
              <a:gdLst/>
              <a:ahLst/>
              <a:cxnLst/>
              <a:rect l="l" t="t" r="r" b="b"/>
              <a:pathLst>
                <a:path w="38623" h="33986" extrusionOk="0">
                  <a:moveTo>
                    <a:pt x="13835" y="23676"/>
                  </a:moveTo>
                  <a:cubicBezTo>
                    <a:pt x="14297" y="23676"/>
                    <a:pt x="14757" y="23798"/>
                    <a:pt x="15113" y="24036"/>
                  </a:cubicBezTo>
                  <a:cubicBezTo>
                    <a:pt x="15539" y="24287"/>
                    <a:pt x="15790" y="24637"/>
                    <a:pt x="15915" y="25089"/>
                  </a:cubicBezTo>
                  <a:cubicBezTo>
                    <a:pt x="16191" y="26367"/>
                    <a:pt x="15113" y="27670"/>
                    <a:pt x="13960" y="28021"/>
                  </a:cubicBezTo>
                  <a:cubicBezTo>
                    <a:pt x="13509" y="28146"/>
                    <a:pt x="13020" y="28209"/>
                    <a:pt x="12522" y="28209"/>
                  </a:cubicBezTo>
                  <a:cubicBezTo>
                    <a:pt x="12024" y="28209"/>
                    <a:pt x="11517" y="28146"/>
                    <a:pt x="11028" y="28021"/>
                  </a:cubicBezTo>
                  <a:cubicBezTo>
                    <a:pt x="10878" y="27219"/>
                    <a:pt x="10928" y="26367"/>
                    <a:pt x="11203" y="25640"/>
                  </a:cubicBezTo>
                  <a:cubicBezTo>
                    <a:pt x="11454" y="24938"/>
                    <a:pt x="12005" y="24061"/>
                    <a:pt x="13183" y="23760"/>
                  </a:cubicBezTo>
                  <a:cubicBezTo>
                    <a:pt x="13394" y="23704"/>
                    <a:pt x="13615" y="23676"/>
                    <a:pt x="13835" y="23676"/>
                  </a:cubicBezTo>
                  <a:close/>
                  <a:moveTo>
                    <a:pt x="928" y="1"/>
                  </a:moveTo>
                  <a:cubicBezTo>
                    <a:pt x="0" y="6166"/>
                    <a:pt x="276" y="12332"/>
                    <a:pt x="1730" y="17820"/>
                  </a:cubicBezTo>
                  <a:cubicBezTo>
                    <a:pt x="3284" y="23785"/>
                    <a:pt x="5890" y="27470"/>
                    <a:pt x="9675" y="29023"/>
                  </a:cubicBezTo>
                  <a:cubicBezTo>
                    <a:pt x="9750" y="29049"/>
                    <a:pt x="9800" y="29074"/>
                    <a:pt x="9875" y="29099"/>
                  </a:cubicBezTo>
                  <a:cubicBezTo>
                    <a:pt x="10051" y="29600"/>
                    <a:pt x="10276" y="30076"/>
                    <a:pt x="10577" y="30477"/>
                  </a:cubicBezTo>
                  <a:cubicBezTo>
                    <a:pt x="11880" y="32307"/>
                    <a:pt x="13710" y="32883"/>
                    <a:pt x="15790" y="33384"/>
                  </a:cubicBezTo>
                  <a:cubicBezTo>
                    <a:pt x="17419" y="33785"/>
                    <a:pt x="19123" y="33986"/>
                    <a:pt x="20828" y="33986"/>
                  </a:cubicBezTo>
                  <a:cubicBezTo>
                    <a:pt x="25815" y="33986"/>
                    <a:pt x="30803" y="32332"/>
                    <a:pt x="34036" y="29399"/>
                  </a:cubicBezTo>
                  <a:cubicBezTo>
                    <a:pt x="37244" y="26467"/>
                    <a:pt x="38622" y="22532"/>
                    <a:pt x="37970" y="17996"/>
                  </a:cubicBezTo>
                  <a:lnTo>
                    <a:pt x="37970" y="17996"/>
                  </a:lnTo>
                  <a:lnTo>
                    <a:pt x="36592" y="18196"/>
                  </a:lnTo>
                  <a:cubicBezTo>
                    <a:pt x="37168" y="22257"/>
                    <a:pt x="35965" y="25765"/>
                    <a:pt x="33083" y="28372"/>
                  </a:cubicBezTo>
                  <a:cubicBezTo>
                    <a:pt x="30105" y="31071"/>
                    <a:pt x="25496" y="32595"/>
                    <a:pt x="20878" y="32595"/>
                  </a:cubicBezTo>
                  <a:cubicBezTo>
                    <a:pt x="19277" y="32595"/>
                    <a:pt x="17676" y="32412"/>
                    <a:pt x="16141" y="32031"/>
                  </a:cubicBezTo>
                  <a:cubicBezTo>
                    <a:pt x="14261" y="31580"/>
                    <a:pt x="12732" y="31104"/>
                    <a:pt x="11705" y="29675"/>
                  </a:cubicBezTo>
                  <a:cubicBezTo>
                    <a:pt x="11680" y="29625"/>
                    <a:pt x="11630" y="29575"/>
                    <a:pt x="11604" y="29550"/>
                  </a:cubicBezTo>
                  <a:lnTo>
                    <a:pt x="11604" y="29550"/>
                  </a:lnTo>
                  <a:cubicBezTo>
                    <a:pt x="11898" y="29582"/>
                    <a:pt x="12194" y="29598"/>
                    <a:pt x="12489" y="29598"/>
                  </a:cubicBezTo>
                  <a:cubicBezTo>
                    <a:pt x="13125" y="29598"/>
                    <a:pt x="13754" y="29521"/>
                    <a:pt x="14336" y="29349"/>
                  </a:cubicBezTo>
                  <a:cubicBezTo>
                    <a:pt x="16141" y="28848"/>
                    <a:pt x="17745" y="26893"/>
                    <a:pt x="17269" y="24788"/>
                  </a:cubicBezTo>
                  <a:cubicBezTo>
                    <a:pt x="17068" y="23961"/>
                    <a:pt x="16592" y="23284"/>
                    <a:pt x="15840" y="22833"/>
                  </a:cubicBezTo>
                  <a:cubicBezTo>
                    <a:pt x="15257" y="22473"/>
                    <a:pt x="14545" y="22289"/>
                    <a:pt x="13824" y="22289"/>
                  </a:cubicBezTo>
                  <a:cubicBezTo>
                    <a:pt x="13491" y="22289"/>
                    <a:pt x="13157" y="22328"/>
                    <a:pt x="12833" y="22407"/>
                  </a:cubicBezTo>
                  <a:cubicBezTo>
                    <a:pt x="11454" y="22758"/>
                    <a:pt x="10426" y="23735"/>
                    <a:pt x="9900" y="25164"/>
                  </a:cubicBezTo>
                  <a:cubicBezTo>
                    <a:pt x="9624" y="25891"/>
                    <a:pt x="9524" y="26668"/>
                    <a:pt x="9574" y="27445"/>
                  </a:cubicBezTo>
                  <a:cubicBezTo>
                    <a:pt x="6542" y="25891"/>
                    <a:pt x="4411" y="22632"/>
                    <a:pt x="3058" y="17470"/>
                  </a:cubicBezTo>
                  <a:cubicBezTo>
                    <a:pt x="1680" y="12156"/>
                    <a:pt x="1404" y="6191"/>
                    <a:pt x="2306" y="20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361253" y="1960230"/>
              <a:ext cx="105985" cy="124353"/>
            </a:xfrm>
            <a:custGeom>
              <a:avLst/>
              <a:gdLst/>
              <a:ahLst/>
              <a:cxnLst/>
              <a:rect l="l" t="t" r="r" b="b"/>
              <a:pathLst>
                <a:path w="1881" h="2207" extrusionOk="0">
                  <a:moveTo>
                    <a:pt x="1" y="1"/>
                  </a:moveTo>
                  <a:lnTo>
                    <a:pt x="1" y="2207"/>
                  </a:lnTo>
                  <a:lnTo>
                    <a:pt x="1881" y="2207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026607" y="1186362"/>
              <a:ext cx="775307" cy="775364"/>
            </a:xfrm>
            <a:custGeom>
              <a:avLst/>
              <a:gdLst/>
              <a:ahLst/>
              <a:cxnLst/>
              <a:rect l="l" t="t" r="r" b="b"/>
              <a:pathLst>
                <a:path w="13760" h="13761" extrusionOk="0">
                  <a:moveTo>
                    <a:pt x="6892" y="1"/>
                  </a:moveTo>
                  <a:cubicBezTo>
                    <a:pt x="3083" y="1"/>
                    <a:pt x="0" y="3083"/>
                    <a:pt x="0" y="6893"/>
                  </a:cubicBezTo>
                  <a:cubicBezTo>
                    <a:pt x="0" y="10677"/>
                    <a:pt x="3083" y="13760"/>
                    <a:pt x="6892" y="13760"/>
                  </a:cubicBezTo>
                  <a:cubicBezTo>
                    <a:pt x="10677" y="13760"/>
                    <a:pt x="13760" y="10677"/>
                    <a:pt x="13760" y="6893"/>
                  </a:cubicBezTo>
                  <a:cubicBezTo>
                    <a:pt x="13760" y="3083"/>
                    <a:pt x="10677" y="1"/>
                    <a:pt x="6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001138" y="1160950"/>
              <a:ext cx="826187" cy="826187"/>
            </a:xfrm>
            <a:custGeom>
              <a:avLst/>
              <a:gdLst/>
              <a:ahLst/>
              <a:cxnLst/>
              <a:rect l="l" t="t" r="r" b="b"/>
              <a:pathLst>
                <a:path w="14663" h="14663" extrusionOk="0">
                  <a:moveTo>
                    <a:pt x="7344" y="928"/>
                  </a:moveTo>
                  <a:cubicBezTo>
                    <a:pt x="10878" y="928"/>
                    <a:pt x="13735" y="3810"/>
                    <a:pt x="13735" y="7344"/>
                  </a:cubicBezTo>
                  <a:cubicBezTo>
                    <a:pt x="13735" y="10878"/>
                    <a:pt x="10878" y="13735"/>
                    <a:pt x="7344" y="13735"/>
                  </a:cubicBezTo>
                  <a:cubicBezTo>
                    <a:pt x="3811" y="13735"/>
                    <a:pt x="928" y="10878"/>
                    <a:pt x="928" y="7344"/>
                  </a:cubicBezTo>
                  <a:cubicBezTo>
                    <a:pt x="928" y="3810"/>
                    <a:pt x="3811" y="928"/>
                    <a:pt x="7344" y="928"/>
                  </a:cubicBezTo>
                  <a:close/>
                  <a:moveTo>
                    <a:pt x="7344" y="0"/>
                  </a:moveTo>
                  <a:cubicBezTo>
                    <a:pt x="3284" y="0"/>
                    <a:pt x="1" y="3284"/>
                    <a:pt x="1" y="7344"/>
                  </a:cubicBezTo>
                  <a:cubicBezTo>
                    <a:pt x="1" y="11379"/>
                    <a:pt x="3284" y="14662"/>
                    <a:pt x="7344" y="14662"/>
                  </a:cubicBezTo>
                  <a:cubicBezTo>
                    <a:pt x="11379" y="14662"/>
                    <a:pt x="14663" y="11379"/>
                    <a:pt x="14663" y="7344"/>
                  </a:cubicBezTo>
                  <a:cubicBezTo>
                    <a:pt x="14663" y="3284"/>
                    <a:pt x="11379" y="0"/>
                    <a:pt x="7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328797" y="2035115"/>
              <a:ext cx="172359" cy="87616"/>
            </a:xfrm>
            <a:custGeom>
              <a:avLst/>
              <a:gdLst/>
              <a:ahLst/>
              <a:cxnLst/>
              <a:rect l="l" t="t" r="r" b="b"/>
              <a:pathLst>
                <a:path w="3059" h="1555" extrusionOk="0">
                  <a:moveTo>
                    <a:pt x="752" y="0"/>
                  </a:moveTo>
                  <a:cubicBezTo>
                    <a:pt x="326" y="0"/>
                    <a:pt x="1" y="351"/>
                    <a:pt x="1" y="777"/>
                  </a:cubicBezTo>
                  <a:cubicBezTo>
                    <a:pt x="1" y="1203"/>
                    <a:pt x="326" y="1554"/>
                    <a:pt x="752" y="1554"/>
                  </a:cubicBezTo>
                  <a:lnTo>
                    <a:pt x="2281" y="1554"/>
                  </a:lnTo>
                  <a:cubicBezTo>
                    <a:pt x="2707" y="1554"/>
                    <a:pt x="3058" y="1203"/>
                    <a:pt x="3058" y="777"/>
                  </a:cubicBezTo>
                  <a:cubicBezTo>
                    <a:pt x="3058" y="351"/>
                    <a:pt x="270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328797" y="1488607"/>
              <a:ext cx="172359" cy="172303"/>
            </a:xfrm>
            <a:custGeom>
              <a:avLst/>
              <a:gdLst/>
              <a:ahLst/>
              <a:cxnLst/>
              <a:rect l="l" t="t" r="r" b="b"/>
              <a:pathLst>
                <a:path w="3059" h="3058" extrusionOk="0">
                  <a:moveTo>
                    <a:pt x="1529" y="0"/>
                  </a:moveTo>
                  <a:cubicBezTo>
                    <a:pt x="677" y="0"/>
                    <a:pt x="1" y="677"/>
                    <a:pt x="1" y="1529"/>
                  </a:cubicBezTo>
                  <a:cubicBezTo>
                    <a:pt x="1" y="2356"/>
                    <a:pt x="677" y="3058"/>
                    <a:pt x="1529" y="3058"/>
                  </a:cubicBezTo>
                  <a:cubicBezTo>
                    <a:pt x="2356" y="3058"/>
                    <a:pt x="3058" y="2356"/>
                    <a:pt x="3058" y="1529"/>
                  </a:cubicBezTo>
                  <a:cubicBezTo>
                    <a:pt x="3058" y="677"/>
                    <a:pt x="2356" y="0"/>
                    <a:pt x="1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116988" y="1265473"/>
              <a:ext cx="595961" cy="257046"/>
            </a:xfrm>
            <a:custGeom>
              <a:avLst/>
              <a:gdLst/>
              <a:ahLst/>
              <a:cxnLst/>
              <a:rect l="l" t="t" r="r" b="b"/>
              <a:pathLst>
                <a:path w="10577" h="4562" extrusionOk="0">
                  <a:moveTo>
                    <a:pt x="5288" y="0"/>
                  </a:moveTo>
                  <a:cubicBezTo>
                    <a:pt x="4035" y="0"/>
                    <a:pt x="2832" y="401"/>
                    <a:pt x="1855" y="1178"/>
                  </a:cubicBezTo>
                  <a:cubicBezTo>
                    <a:pt x="953" y="1905"/>
                    <a:pt x="301" y="2907"/>
                    <a:pt x="0" y="4010"/>
                  </a:cubicBezTo>
                  <a:lnTo>
                    <a:pt x="2231" y="4562"/>
                  </a:lnTo>
                  <a:cubicBezTo>
                    <a:pt x="2632" y="3233"/>
                    <a:pt x="3860" y="2306"/>
                    <a:pt x="5288" y="2306"/>
                  </a:cubicBezTo>
                  <a:cubicBezTo>
                    <a:pt x="6692" y="2306"/>
                    <a:pt x="7920" y="3233"/>
                    <a:pt x="8321" y="4562"/>
                  </a:cubicBezTo>
                  <a:lnTo>
                    <a:pt x="10577" y="4010"/>
                  </a:lnTo>
                  <a:cubicBezTo>
                    <a:pt x="10251" y="2907"/>
                    <a:pt x="9599" y="1905"/>
                    <a:pt x="8697" y="1178"/>
                  </a:cubicBezTo>
                  <a:cubicBezTo>
                    <a:pt x="7719" y="401"/>
                    <a:pt x="6542" y="0"/>
                    <a:pt x="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536380" y="1511202"/>
              <a:ext cx="187911" cy="293783"/>
            </a:xfrm>
            <a:custGeom>
              <a:avLst/>
              <a:gdLst/>
              <a:ahLst/>
              <a:cxnLst/>
              <a:rect l="l" t="t" r="r" b="b"/>
              <a:pathLst>
                <a:path w="3335" h="5214" extrusionOk="0">
                  <a:moveTo>
                    <a:pt x="3209" y="0"/>
                  </a:moveTo>
                  <a:lnTo>
                    <a:pt x="953" y="551"/>
                  </a:lnTo>
                  <a:cubicBezTo>
                    <a:pt x="1003" y="727"/>
                    <a:pt x="1003" y="927"/>
                    <a:pt x="1003" y="1128"/>
                  </a:cubicBezTo>
                  <a:cubicBezTo>
                    <a:pt x="1003" y="2005"/>
                    <a:pt x="652" y="2832"/>
                    <a:pt x="1" y="3434"/>
                  </a:cubicBezTo>
                  <a:lnTo>
                    <a:pt x="1505" y="5213"/>
                  </a:lnTo>
                  <a:cubicBezTo>
                    <a:pt x="2657" y="4160"/>
                    <a:pt x="3334" y="2682"/>
                    <a:pt x="3334" y="1128"/>
                  </a:cubicBezTo>
                  <a:cubicBezTo>
                    <a:pt x="3334" y="752"/>
                    <a:pt x="3284" y="376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6105662" y="1511202"/>
              <a:ext cx="186446" cy="293783"/>
            </a:xfrm>
            <a:custGeom>
              <a:avLst/>
              <a:gdLst/>
              <a:ahLst/>
              <a:cxnLst/>
              <a:rect l="l" t="t" r="r" b="b"/>
              <a:pathLst>
                <a:path w="3309" h="5214" extrusionOk="0">
                  <a:moveTo>
                    <a:pt x="101" y="0"/>
                  </a:moveTo>
                  <a:cubicBezTo>
                    <a:pt x="26" y="376"/>
                    <a:pt x="1" y="752"/>
                    <a:pt x="1" y="1128"/>
                  </a:cubicBezTo>
                  <a:cubicBezTo>
                    <a:pt x="1" y="2682"/>
                    <a:pt x="652" y="4160"/>
                    <a:pt x="1830" y="5213"/>
                  </a:cubicBezTo>
                  <a:lnTo>
                    <a:pt x="3309" y="3434"/>
                  </a:lnTo>
                  <a:cubicBezTo>
                    <a:pt x="2657" y="2832"/>
                    <a:pt x="2306" y="2005"/>
                    <a:pt x="2306" y="1128"/>
                  </a:cubicBezTo>
                  <a:cubicBezTo>
                    <a:pt x="2306" y="927"/>
                    <a:pt x="2331" y="727"/>
                    <a:pt x="2357" y="55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395174" y="1331850"/>
              <a:ext cx="203405" cy="257046"/>
            </a:xfrm>
            <a:custGeom>
              <a:avLst/>
              <a:gdLst/>
              <a:ahLst/>
              <a:cxnLst/>
              <a:rect l="l" t="t" r="r" b="b"/>
              <a:pathLst>
                <a:path w="3610" h="4562" extrusionOk="0">
                  <a:moveTo>
                    <a:pt x="3610" y="0"/>
                  </a:moveTo>
                  <a:lnTo>
                    <a:pt x="1" y="4035"/>
                  </a:lnTo>
                  <a:lnTo>
                    <a:pt x="702" y="4561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6077432" y="1238596"/>
              <a:ext cx="629881" cy="628472"/>
            </a:xfrm>
            <a:custGeom>
              <a:avLst/>
              <a:gdLst/>
              <a:ahLst/>
              <a:cxnLst/>
              <a:rect l="l" t="t" r="r" b="b"/>
              <a:pathLst>
                <a:path w="11179" h="11154" extrusionOk="0">
                  <a:moveTo>
                    <a:pt x="8296" y="1"/>
                  </a:moveTo>
                  <a:lnTo>
                    <a:pt x="0" y="8297"/>
                  </a:lnTo>
                  <a:cubicBezTo>
                    <a:pt x="477" y="9450"/>
                    <a:pt x="1254" y="10452"/>
                    <a:pt x="2256" y="11154"/>
                  </a:cubicBezTo>
                  <a:lnTo>
                    <a:pt x="11178" y="2231"/>
                  </a:lnTo>
                  <a:cubicBezTo>
                    <a:pt x="10477" y="1229"/>
                    <a:pt x="9474" y="452"/>
                    <a:pt x="8296" y="1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6234190" y="1393944"/>
              <a:ext cx="521135" cy="521135"/>
            </a:xfrm>
            <a:custGeom>
              <a:avLst/>
              <a:gdLst/>
              <a:ahLst/>
              <a:cxnLst/>
              <a:rect l="l" t="t" r="r" b="b"/>
              <a:pathLst>
                <a:path w="9249" h="9249" extrusionOk="0">
                  <a:moveTo>
                    <a:pt x="8747" y="1"/>
                  </a:moveTo>
                  <a:lnTo>
                    <a:pt x="0" y="8748"/>
                  </a:lnTo>
                  <a:cubicBezTo>
                    <a:pt x="351" y="8948"/>
                    <a:pt x="727" y="9124"/>
                    <a:pt x="1103" y="9249"/>
                  </a:cubicBezTo>
                  <a:lnTo>
                    <a:pt x="9249" y="1104"/>
                  </a:lnTo>
                  <a:cubicBezTo>
                    <a:pt x="9123" y="728"/>
                    <a:pt x="8948" y="352"/>
                    <a:pt x="8747" y="1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8365243" y="2313300"/>
              <a:ext cx="134214" cy="135622"/>
            </a:xfrm>
            <a:custGeom>
              <a:avLst/>
              <a:gdLst/>
              <a:ahLst/>
              <a:cxnLst/>
              <a:rect l="l" t="t" r="r" b="b"/>
              <a:pathLst>
                <a:path w="2382" h="2407" extrusionOk="0">
                  <a:moveTo>
                    <a:pt x="1178" y="1"/>
                  </a:moveTo>
                  <a:cubicBezTo>
                    <a:pt x="526" y="1"/>
                    <a:pt x="0" y="552"/>
                    <a:pt x="0" y="1204"/>
                  </a:cubicBezTo>
                  <a:cubicBezTo>
                    <a:pt x="0" y="1855"/>
                    <a:pt x="526" y="2407"/>
                    <a:pt x="1178" y="2407"/>
                  </a:cubicBezTo>
                  <a:cubicBezTo>
                    <a:pt x="1855" y="2407"/>
                    <a:pt x="2381" y="1855"/>
                    <a:pt x="2381" y="1204"/>
                  </a:cubicBezTo>
                  <a:cubicBezTo>
                    <a:pt x="2381" y="552"/>
                    <a:pt x="1855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8173156" y="2386720"/>
              <a:ext cx="516909" cy="775364"/>
            </a:xfrm>
            <a:custGeom>
              <a:avLst/>
              <a:gdLst/>
              <a:ahLst/>
              <a:cxnLst/>
              <a:rect l="l" t="t" r="r" b="b"/>
              <a:pathLst>
                <a:path w="9174" h="13761" extrusionOk="0">
                  <a:moveTo>
                    <a:pt x="4587" y="1"/>
                  </a:moveTo>
                  <a:cubicBezTo>
                    <a:pt x="2056" y="1"/>
                    <a:pt x="1" y="3084"/>
                    <a:pt x="1" y="6868"/>
                  </a:cubicBezTo>
                  <a:cubicBezTo>
                    <a:pt x="1" y="10678"/>
                    <a:pt x="2056" y="13760"/>
                    <a:pt x="4587" y="13760"/>
                  </a:cubicBezTo>
                  <a:cubicBezTo>
                    <a:pt x="7118" y="13760"/>
                    <a:pt x="9174" y="10678"/>
                    <a:pt x="9174" y="6868"/>
                  </a:cubicBezTo>
                  <a:cubicBezTo>
                    <a:pt x="9174" y="3084"/>
                    <a:pt x="7118" y="1"/>
                    <a:pt x="45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8345465" y="3147910"/>
              <a:ext cx="172303" cy="87616"/>
            </a:xfrm>
            <a:custGeom>
              <a:avLst/>
              <a:gdLst/>
              <a:ahLst/>
              <a:cxnLst/>
              <a:rect l="l" t="t" r="r" b="b"/>
              <a:pathLst>
                <a:path w="3058" h="1555" extrusionOk="0">
                  <a:moveTo>
                    <a:pt x="777" y="1"/>
                  </a:moveTo>
                  <a:cubicBezTo>
                    <a:pt x="351" y="1"/>
                    <a:pt x="0" y="352"/>
                    <a:pt x="0" y="778"/>
                  </a:cubicBezTo>
                  <a:cubicBezTo>
                    <a:pt x="0" y="1204"/>
                    <a:pt x="351" y="1555"/>
                    <a:pt x="777" y="1555"/>
                  </a:cubicBezTo>
                  <a:lnTo>
                    <a:pt x="2281" y="1555"/>
                  </a:lnTo>
                  <a:cubicBezTo>
                    <a:pt x="2707" y="1555"/>
                    <a:pt x="3058" y="1204"/>
                    <a:pt x="3058" y="778"/>
                  </a:cubicBezTo>
                  <a:cubicBezTo>
                    <a:pt x="3058" y="352"/>
                    <a:pt x="2707" y="1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8218346" y="2448251"/>
              <a:ext cx="165260" cy="268428"/>
            </a:xfrm>
            <a:custGeom>
              <a:avLst/>
              <a:gdLst/>
              <a:ahLst/>
              <a:cxnLst/>
              <a:rect l="l" t="t" r="r" b="b"/>
              <a:pathLst>
                <a:path w="2933" h="4764" extrusionOk="0">
                  <a:moveTo>
                    <a:pt x="2465" y="0"/>
                  </a:moveTo>
                  <a:cubicBezTo>
                    <a:pt x="2296" y="0"/>
                    <a:pt x="2133" y="110"/>
                    <a:pt x="2006" y="237"/>
                  </a:cubicBezTo>
                  <a:cubicBezTo>
                    <a:pt x="1580" y="588"/>
                    <a:pt x="1204" y="1014"/>
                    <a:pt x="928" y="1490"/>
                  </a:cubicBezTo>
                  <a:cubicBezTo>
                    <a:pt x="402" y="2317"/>
                    <a:pt x="1" y="3370"/>
                    <a:pt x="26" y="4348"/>
                  </a:cubicBezTo>
                  <a:cubicBezTo>
                    <a:pt x="26" y="4593"/>
                    <a:pt x="125" y="4764"/>
                    <a:pt x="224" y="4764"/>
                  </a:cubicBezTo>
                  <a:cubicBezTo>
                    <a:pt x="297" y="4764"/>
                    <a:pt x="370" y="4671"/>
                    <a:pt x="402" y="4448"/>
                  </a:cubicBezTo>
                  <a:cubicBezTo>
                    <a:pt x="477" y="3921"/>
                    <a:pt x="527" y="3370"/>
                    <a:pt x="752" y="2894"/>
                  </a:cubicBezTo>
                  <a:cubicBezTo>
                    <a:pt x="1179" y="1992"/>
                    <a:pt x="2482" y="1741"/>
                    <a:pt x="2833" y="789"/>
                  </a:cubicBezTo>
                  <a:cubicBezTo>
                    <a:pt x="2933" y="488"/>
                    <a:pt x="2858" y="87"/>
                    <a:pt x="2557" y="12"/>
                  </a:cubicBezTo>
                  <a:cubicBezTo>
                    <a:pt x="2526" y="4"/>
                    <a:pt x="2496" y="0"/>
                    <a:pt x="2465" y="0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6681869" y="1422906"/>
              <a:ext cx="1405132" cy="1900461"/>
            </a:xfrm>
            <a:custGeom>
              <a:avLst/>
              <a:gdLst/>
              <a:ahLst/>
              <a:cxnLst/>
              <a:rect l="l" t="t" r="r" b="b"/>
              <a:pathLst>
                <a:path w="24938" h="33729" extrusionOk="0">
                  <a:moveTo>
                    <a:pt x="8716" y="1"/>
                  </a:moveTo>
                  <a:cubicBezTo>
                    <a:pt x="8622" y="1"/>
                    <a:pt x="8522" y="13"/>
                    <a:pt x="8421" y="38"/>
                  </a:cubicBezTo>
                  <a:cubicBezTo>
                    <a:pt x="8020" y="138"/>
                    <a:pt x="7619" y="314"/>
                    <a:pt x="7268" y="539"/>
                  </a:cubicBezTo>
                  <a:cubicBezTo>
                    <a:pt x="6893" y="765"/>
                    <a:pt x="6567" y="1041"/>
                    <a:pt x="6241" y="1341"/>
                  </a:cubicBezTo>
                  <a:cubicBezTo>
                    <a:pt x="5614" y="1918"/>
                    <a:pt x="5038" y="2595"/>
                    <a:pt x="4562" y="3321"/>
                  </a:cubicBezTo>
                  <a:cubicBezTo>
                    <a:pt x="4060" y="4048"/>
                    <a:pt x="3684" y="4850"/>
                    <a:pt x="3459" y="5702"/>
                  </a:cubicBezTo>
                  <a:cubicBezTo>
                    <a:pt x="3334" y="6179"/>
                    <a:pt x="3283" y="6680"/>
                    <a:pt x="3283" y="7181"/>
                  </a:cubicBezTo>
                  <a:cubicBezTo>
                    <a:pt x="3735" y="6880"/>
                    <a:pt x="4186" y="6630"/>
                    <a:pt x="4612" y="6329"/>
                  </a:cubicBezTo>
                  <a:cubicBezTo>
                    <a:pt x="4837" y="6179"/>
                    <a:pt x="5038" y="6028"/>
                    <a:pt x="5238" y="5853"/>
                  </a:cubicBezTo>
                  <a:cubicBezTo>
                    <a:pt x="5439" y="5702"/>
                    <a:pt x="5614" y="5527"/>
                    <a:pt x="5840" y="5351"/>
                  </a:cubicBezTo>
                  <a:cubicBezTo>
                    <a:pt x="6065" y="5201"/>
                    <a:pt x="6291" y="5026"/>
                    <a:pt x="6567" y="4950"/>
                  </a:cubicBezTo>
                  <a:cubicBezTo>
                    <a:pt x="6677" y="4914"/>
                    <a:pt x="6787" y="4891"/>
                    <a:pt x="6887" y="4891"/>
                  </a:cubicBezTo>
                  <a:cubicBezTo>
                    <a:pt x="6924" y="4891"/>
                    <a:pt x="6959" y="4894"/>
                    <a:pt x="6993" y="4900"/>
                  </a:cubicBezTo>
                  <a:cubicBezTo>
                    <a:pt x="7143" y="4900"/>
                    <a:pt x="7294" y="4950"/>
                    <a:pt x="7444" y="5001"/>
                  </a:cubicBezTo>
                  <a:cubicBezTo>
                    <a:pt x="7594" y="5076"/>
                    <a:pt x="7720" y="5201"/>
                    <a:pt x="7845" y="5326"/>
                  </a:cubicBezTo>
                  <a:cubicBezTo>
                    <a:pt x="8020" y="4976"/>
                    <a:pt x="8221" y="4625"/>
                    <a:pt x="8446" y="4299"/>
                  </a:cubicBezTo>
                  <a:cubicBezTo>
                    <a:pt x="8822" y="3798"/>
                    <a:pt x="9248" y="3321"/>
                    <a:pt x="9700" y="2870"/>
                  </a:cubicBezTo>
                  <a:cubicBezTo>
                    <a:pt x="9775" y="2494"/>
                    <a:pt x="9750" y="2093"/>
                    <a:pt x="9674" y="1692"/>
                  </a:cubicBezTo>
                  <a:cubicBezTo>
                    <a:pt x="9624" y="1492"/>
                    <a:pt x="9574" y="1266"/>
                    <a:pt x="9524" y="1066"/>
                  </a:cubicBezTo>
                  <a:cubicBezTo>
                    <a:pt x="9474" y="840"/>
                    <a:pt x="9424" y="640"/>
                    <a:pt x="9349" y="439"/>
                  </a:cubicBezTo>
                  <a:cubicBezTo>
                    <a:pt x="9273" y="264"/>
                    <a:pt x="9148" y="113"/>
                    <a:pt x="8973" y="38"/>
                  </a:cubicBezTo>
                  <a:cubicBezTo>
                    <a:pt x="8898" y="13"/>
                    <a:pt x="8810" y="1"/>
                    <a:pt x="8716" y="1"/>
                  </a:cubicBezTo>
                  <a:close/>
                  <a:moveTo>
                    <a:pt x="20301" y="6580"/>
                  </a:moveTo>
                  <a:cubicBezTo>
                    <a:pt x="20226" y="6605"/>
                    <a:pt x="20151" y="6630"/>
                    <a:pt x="20101" y="6655"/>
                  </a:cubicBezTo>
                  <a:cubicBezTo>
                    <a:pt x="19675" y="6855"/>
                    <a:pt x="19299" y="7081"/>
                    <a:pt x="18973" y="7382"/>
                  </a:cubicBezTo>
                  <a:cubicBezTo>
                    <a:pt x="18647" y="7707"/>
                    <a:pt x="18421" y="8083"/>
                    <a:pt x="18296" y="8509"/>
                  </a:cubicBezTo>
                  <a:cubicBezTo>
                    <a:pt x="18171" y="8935"/>
                    <a:pt x="18146" y="9387"/>
                    <a:pt x="18096" y="9863"/>
                  </a:cubicBezTo>
                  <a:cubicBezTo>
                    <a:pt x="18071" y="10314"/>
                    <a:pt x="18020" y="10790"/>
                    <a:pt x="17920" y="11241"/>
                  </a:cubicBezTo>
                  <a:cubicBezTo>
                    <a:pt x="17845" y="11743"/>
                    <a:pt x="17720" y="12219"/>
                    <a:pt x="17544" y="12695"/>
                  </a:cubicBezTo>
                  <a:cubicBezTo>
                    <a:pt x="17845" y="12444"/>
                    <a:pt x="18196" y="12244"/>
                    <a:pt x="18522" y="12068"/>
                  </a:cubicBezTo>
                  <a:cubicBezTo>
                    <a:pt x="18998" y="11818"/>
                    <a:pt x="19499" y="11592"/>
                    <a:pt x="20000" y="11442"/>
                  </a:cubicBezTo>
                  <a:lnTo>
                    <a:pt x="20025" y="11442"/>
                  </a:lnTo>
                  <a:cubicBezTo>
                    <a:pt x="20025" y="11442"/>
                    <a:pt x="20025" y="11442"/>
                    <a:pt x="20050" y="11417"/>
                  </a:cubicBezTo>
                  <a:cubicBezTo>
                    <a:pt x="20050" y="11417"/>
                    <a:pt x="20050" y="11367"/>
                    <a:pt x="20076" y="11316"/>
                  </a:cubicBezTo>
                  <a:cubicBezTo>
                    <a:pt x="20076" y="11241"/>
                    <a:pt x="20076" y="11166"/>
                    <a:pt x="20076" y="11066"/>
                  </a:cubicBezTo>
                  <a:cubicBezTo>
                    <a:pt x="20076" y="11041"/>
                    <a:pt x="20025" y="11016"/>
                    <a:pt x="19975" y="11016"/>
                  </a:cubicBezTo>
                  <a:cubicBezTo>
                    <a:pt x="19900" y="10991"/>
                    <a:pt x="19825" y="10991"/>
                    <a:pt x="19725" y="10991"/>
                  </a:cubicBezTo>
                  <a:cubicBezTo>
                    <a:pt x="19624" y="10991"/>
                    <a:pt x="19549" y="10991"/>
                    <a:pt x="19424" y="10966"/>
                  </a:cubicBezTo>
                  <a:cubicBezTo>
                    <a:pt x="19374" y="10966"/>
                    <a:pt x="19299" y="10940"/>
                    <a:pt x="19223" y="10890"/>
                  </a:cubicBezTo>
                  <a:cubicBezTo>
                    <a:pt x="19173" y="10865"/>
                    <a:pt x="19148" y="10815"/>
                    <a:pt x="19148" y="10765"/>
                  </a:cubicBezTo>
                  <a:cubicBezTo>
                    <a:pt x="19123" y="10740"/>
                    <a:pt x="19123" y="10690"/>
                    <a:pt x="19123" y="10665"/>
                  </a:cubicBezTo>
                  <a:lnTo>
                    <a:pt x="19123" y="10640"/>
                  </a:lnTo>
                  <a:cubicBezTo>
                    <a:pt x="19148" y="10414"/>
                    <a:pt x="19198" y="10189"/>
                    <a:pt x="19349" y="9988"/>
                  </a:cubicBezTo>
                  <a:cubicBezTo>
                    <a:pt x="19399" y="9938"/>
                    <a:pt x="19449" y="9888"/>
                    <a:pt x="19499" y="9838"/>
                  </a:cubicBezTo>
                  <a:cubicBezTo>
                    <a:pt x="19549" y="9788"/>
                    <a:pt x="19599" y="9763"/>
                    <a:pt x="19649" y="9737"/>
                  </a:cubicBezTo>
                  <a:cubicBezTo>
                    <a:pt x="19741" y="9701"/>
                    <a:pt x="19846" y="9678"/>
                    <a:pt x="19935" y="9678"/>
                  </a:cubicBezTo>
                  <a:cubicBezTo>
                    <a:pt x="19968" y="9678"/>
                    <a:pt x="19999" y="9681"/>
                    <a:pt x="20025" y="9687"/>
                  </a:cubicBezTo>
                  <a:cubicBezTo>
                    <a:pt x="20276" y="9687"/>
                    <a:pt x="20502" y="9788"/>
                    <a:pt x="20677" y="9863"/>
                  </a:cubicBezTo>
                  <a:cubicBezTo>
                    <a:pt x="20777" y="9913"/>
                    <a:pt x="20878" y="9963"/>
                    <a:pt x="20978" y="10013"/>
                  </a:cubicBezTo>
                  <a:cubicBezTo>
                    <a:pt x="21078" y="10063"/>
                    <a:pt x="21178" y="10113"/>
                    <a:pt x="21253" y="10164"/>
                  </a:cubicBezTo>
                  <a:cubicBezTo>
                    <a:pt x="22030" y="10565"/>
                    <a:pt x="22707" y="11116"/>
                    <a:pt x="23284" y="11743"/>
                  </a:cubicBezTo>
                  <a:cubicBezTo>
                    <a:pt x="23334" y="11793"/>
                    <a:pt x="23384" y="11843"/>
                    <a:pt x="23434" y="11893"/>
                  </a:cubicBezTo>
                  <a:cubicBezTo>
                    <a:pt x="23434" y="11692"/>
                    <a:pt x="23459" y="11492"/>
                    <a:pt x="23484" y="11291"/>
                  </a:cubicBezTo>
                  <a:cubicBezTo>
                    <a:pt x="23559" y="10565"/>
                    <a:pt x="23634" y="9838"/>
                    <a:pt x="23509" y="9161"/>
                  </a:cubicBezTo>
                  <a:cubicBezTo>
                    <a:pt x="23409" y="8459"/>
                    <a:pt x="23083" y="7833"/>
                    <a:pt x="22557" y="7382"/>
                  </a:cubicBezTo>
                  <a:cubicBezTo>
                    <a:pt x="22030" y="6905"/>
                    <a:pt x="21379" y="6630"/>
                    <a:pt x="20702" y="6580"/>
                  </a:cubicBezTo>
                  <a:close/>
                  <a:moveTo>
                    <a:pt x="15347" y="428"/>
                  </a:moveTo>
                  <a:cubicBezTo>
                    <a:pt x="14752" y="428"/>
                    <a:pt x="14163" y="541"/>
                    <a:pt x="13609" y="690"/>
                  </a:cubicBezTo>
                  <a:cubicBezTo>
                    <a:pt x="12933" y="890"/>
                    <a:pt x="12281" y="1191"/>
                    <a:pt x="11680" y="1567"/>
                  </a:cubicBezTo>
                  <a:cubicBezTo>
                    <a:pt x="11103" y="1943"/>
                    <a:pt x="10527" y="2369"/>
                    <a:pt x="10000" y="2845"/>
                  </a:cubicBezTo>
                  <a:cubicBezTo>
                    <a:pt x="10000" y="2845"/>
                    <a:pt x="10000" y="2845"/>
                    <a:pt x="9975" y="2870"/>
                  </a:cubicBezTo>
                  <a:cubicBezTo>
                    <a:pt x="9925" y="2920"/>
                    <a:pt x="9875" y="2971"/>
                    <a:pt x="9825" y="3021"/>
                  </a:cubicBezTo>
                  <a:cubicBezTo>
                    <a:pt x="9750" y="3096"/>
                    <a:pt x="9674" y="3146"/>
                    <a:pt x="9624" y="3221"/>
                  </a:cubicBezTo>
                  <a:cubicBezTo>
                    <a:pt x="9248" y="3572"/>
                    <a:pt x="8898" y="3973"/>
                    <a:pt x="8572" y="4399"/>
                  </a:cubicBezTo>
                  <a:cubicBezTo>
                    <a:pt x="8321" y="4725"/>
                    <a:pt x="8096" y="5076"/>
                    <a:pt x="7920" y="5427"/>
                  </a:cubicBezTo>
                  <a:cubicBezTo>
                    <a:pt x="7970" y="5477"/>
                    <a:pt x="7995" y="5552"/>
                    <a:pt x="8020" y="5602"/>
                  </a:cubicBezTo>
                  <a:lnTo>
                    <a:pt x="8045" y="5602"/>
                  </a:lnTo>
                  <a:cubicBezTo>
                    <a:pt x="8045" y="5627"/>
                    <a:pt x="8070" y="5652"/>
                    <a:pt x="8070" y="5677"/>
                  </a:cubicBezTo>
                  <a:cubicBezTo>
                    <a:pt x="8096" y="5727"/>
                    <a:pt x="8096" y="5752"/>
                    <a:pt x="8121" y="5778"/>
                  </a:cubicBezTo>
                  <a:cubicBezTo>
                    <a:pt x="8221" y="5978"/>
                    <a:pt x="8271" y="6179"/>
                    <a:pt x="8346" y="6379"/>
                  </a:cubicBezTo>
                  <a:cubicBezTo>
                    <a:pt x="8471" y="6880"/>
                    <a:pt x="8597" y="7407"/>
                    <a:pt x="8647" y="7933"/>
                  </a:cubicBezTo>
                  <a:cubicBezTo>
                    <a:pt x="8722" y="8459"/>
                    <a:pt x="8722" y="8986"/>
                    <a:pt x="8597" y="9512"/>
                  </a:cubicBezTo>
                  <a:cubicBezTo>
                    <a:pt x="8547" y="9788"/>
                    <a:pt x="8471" y="10038"/>
                    <a:pt x="8346" y="10289"/>
                  </a:cubicBezTo>
                  <a:cubicBezTo>
                    <a:pt x="8246" y="10514"/>
                    <a:pt x="8096" y="10740"/>
                    <a:pt x="7920" y="10940"/>
                  </a:cubicBezTo>
                  <a:cubicBezTo>
                    <a:pt x="7870" y="11016"/>
                    <a:pt x="7820" y="11091"/>
                    <a:pt x="7745" y="11166"/>
                  </a:cubicBezTo>
                  <a:cubicBezTo>
                    <a:pt x="7720" y="11191"/>
                    <a:pt x="7669" y="11216"/>
                    <a:pt x="7644" y="11241"/>
                  </a:cubicBezTo>
                  <a:cubicBezTo>
                    <a:pt x="7720" y="11116"/>
                    <a:pt x="7795" y="11016"/>
                    <a:pt x="7870" y="10915"/>
                  </a:cubicBezTo>
                  <a:cubicBezTo>
                    <a:pt x="7995" y="10690"/>
                    <a:pt x="8146" y="10464"/>
                    <a:pt x="8246" y="10239"/>
                  </a:cubicBezTo>
                  <a:cubicBezTo>
                    <a:pt x="8246" y="10239"/>
                    <a:pt x="8246" y="10214"/>
                    <a:pt x="8246" y="10214"/>
                  </a:cubicBezTo>
                  <a:cubicBezTo>
                    <a:pt x="8346" y="9988"/>
                    <a:pt x="8421" y="9737"/>
                    <a:pt x="8446" y="9487"/>
                  </a:cubicBezTo>
                  <a:cubicBezTo>
                    <a:pt x="8547" y="8986"/>
                    <a:pt x="8522" y="8459"/>
                    <a:pt x="8446" y="7958"/>
                  </a:cubicBezTo>
                  <a:cubicBezTo>
                    <a:pt x="8396" y="7432"/>
                    <a:pt x="8246" y="6930"/>
                    <a:pt x="8121" y="6429"/>
                  </a:cubicBezTo>
                  <a:cubicBezTo>
                    <a:pt x="8070" y="6304"/>
                    <a:pt x="8020" y="6153"/>
                    <a:pt x="7945" y="6028"/>
                  </a:cubicBezTo>
                  <a:cubicBezTo>
                    <a:pt x="7945" y="5978"/>
                    <a:pt x="7920" y="5953"/>
                    <a:pt x="7920" y="5928"/>
                  </a:cubicBezTo>
                  <a:cubicBezTo>
                    <a:pt x="7895" y="5903"/>
                    <a:pt x="7895" y="5878"/>
                    <a:pt x="7870" y="5853"/>
                  </a:cubicBezTo>
                  <a:cubicBezTo>
                    <a:pt x="7845" y="5803"/>
                    <a:pt x="7820" y="5778"/>
                    <a:pt x="7820" y="5727"/>
                  </a:cubicBezTo>
                  <a:cubicBezTo>
                    <a:pt x="7795" y="5727"/>
                    <a:pt x="7795" y="5727"/>
                    <a:pt x="7795" y="5702"/>
                  </a:cubicBezTo>
                  <a:cubicBezTo>
                    <a:pt x="7770" y="5677"/>
                    <a:pt x="7770" y="5677"/>
                    <a:pt x="7745" y="5652"/>
                  </a:cubicBezTo>
                  <a:cubicBezTo>
                    <a:pt x="7745" y="5627"/>
                    <a:pt x="7745" y="5627"/>
                    <a:pt x="7720" y="5602"/>
                  </a:cubicBezTo>
                  <a:cubicBezTo>
                    <a:pt x="7619" y="5452"/>
                    <a:pt x="7469" y="5326"/>
                    <a:pt x="7319" y="5251"/>
                  </a:cubicBezTo>
                  <a:cubicBezTo>
                    <a:pt x="7218" y="5201"/>
                    <a:pt x="7093" y="5176"/>
                    <a:pt x="6993" y="5151"/>
                  </a:cubicBezTo>
                  <a:cubicBezTo>
                    <a:pt x="6867" y="5151"/>
                    <a:pt x="6767" y="5176"/>
                    <a:pt x="6642" y="5201"/>
                  </a:cubicBezTo>
                  <a:cubicBezTo>
                    <a:pt x="6416" y="5276"/>
                    <a:pt x="6216" y="5427"/>
                    <a:pt x="6015" y="5577"/>
                  </a:cubicBezTo>
                  <a:cubicBezTo>
                    <a:pt x="5815" y="5727"/>
                    <a:pt x="5614" y="5903"/>
                    <a:pt x="5414" y="6078"/>
                  </a:cubicBezTo>
                  <a:cubicBezTo>
                    <a:pt x="5213" y="6254"/>
                    <a:pt x="5013" y="6429"/>
                    <a:pt x="4787" y="6580"/>
                  </a:cubicBezTo>
                  <a:cubicBezTo>
                    <a:pt x="4336" y="6880"/>
                    <a:pt x="3885" y="7156"/>
                    <a:pt x="3459" y="7432"/>
                  </a:cubicBezTo>
                  <a:cubicBezTo>
                    <a:pt x="3409" y="7457"/>
                    <a:pt x="3359" y="7507"/>
                    <a:pt x="3309" y="7532"/>
                  </a:cubicBezTo>
                  <a:cubicBezTo>
                    <a:pt x="3309" y="7532"/>
                    <a:pt x="3283" y="7557"/>
                    <a:pt x="3283" y="7557"/>
                  </a:cubicBezTo>
                  <a:lnTo>
                    <a:pt x="3258" y="7557"/>
                  </a:lnTo>
                  <a:cubicBezTo>
                    <a:pt x="2882" y="7808"/>
                    <a:pt x="2532" y="8058"/>
                    <a:pt x="2206" y="8359"/>
                  </a:cubicBezTo>
                  <a:cubicBezTo>
                    <a:pt x="1830" y="8685"/>
                    <a:pt x="1504" y="9086"/>
                    <a:pt x="1228" y="9512"/>
                  </a:cubicBezTo>
                  <a:cubicBezTo>
                    <a:pt x="953" y="9963"/>
                    <a:pt x="727" y="10414"/>
                    <a:pt x="552" y="10915"/>
                  </a:cubicBezTo>
                  <a:cubicBezTo>
                    <a:pt x="376" y="11392"/>
                    <a:pt x="251" y="11893"/>
                    <a:pt x="176" y="12419"/>
                  </a:cubicBezTo>
                  <a:cubicBezTo>
                    <a:pt x="0" y="13422"/>
                    <a:pt x="25" y="14474"/>
                    <a:pt x="101" y="15527"/>
                  </a:cubicBezTo>
                  <a:cubicBezTo>
                    <a:pt x="151" y="16404"/>
                    <a:pt x="276" y="17281"/>
                    <a:pt x="426" y="18184"/>
                  </a:cubicBezTo>
                  <a:cubicBezTo>
                    <a:pt x="426" y="18234"/>
                    <a:pt x="451" y="18284"/>
                    <a:pt x="451" y="18334"/>
                  </a:cubicBezTo>
                  <a:cubicBezTo>
                    <a:pt x="677" y="20339"/>
                    <a:pt x="1930" y="22369"/>
                    <a:pt x="2832" y="23998"/>
                  </a:cubicBezTo>
                  <a:cubicBezTo>
                    <a:pt x="4035" y="26204"/>
                    <a:pt x="5589" y="28334"/>
                    <a:pt x="7243" y="30189"/>
                  </a:cubicBezTo>
                  <a:cubicBezTo>
                    <a:pt x="8854" y="31998"/>
                    <a:pt x="10937" y="33728"/>
                    <a:pt x="13382" y="33728"/>
                  </a:cubicBezTo>
                  <a:cubicBezTo>
                    <a:pt x="14018" y="33728"/>
                    <a:pt x="14680" y="33611"/>
                    <a:pt x="15364" y="33347"/>
                  </a:cubicBezTo>
                  <a:cubicBezTo>
                    <a:pt x="17895" y="32369"/>
                    <a:pt x="19925" y="30264"/>
                    <a:pt x="21479" y="28209"/>
                  </a:cubicBezTo>
                  <a:cubicBezTo>
                    <a:pt x="23660" y="25301"/>
                    <a:pt x="24938" y="21743"/>
                    <a:pt x="24712" y="18159"/>
                  </a:cubicBezTo>
                  <a:cubicBezTo>
                    <a:pt x="24662" y="17457"/>
                    <a:pt x="24537" y="16730"/>
                    <a:pt x="24111" y="16179"/>
                  </a:cubicBezTo>
                  <a:cubicBezTo>
                    <a:pt x="24035" y="16078"/>
                    <a:pt x="23960" y="16003"/>
                    <a:pt x="23885" y="15928"/>
                  </a:cubicBezTo>
                  <a:cubicBezTo>
                    <a:pt x="24035" y="15727"/>
                    <a:pt x="24161" y="15477"/>
                    <a:pt x="24261" y="15251"/>
                  </a:cubicBezTo>
                  <a:cubicBezTo>
                    <a:pt x="24386" y="14850"/>
                    <a:pt x="24411" y="14424"/>
                    <a:pt x="24336" y="14023"/>
                  </a:cubicBezTo>
                  <a:cubicBezTo>
                    <a:pt x="24211" y="13372"/>
                    <a:pt x="23885" y="12795"/>
                    <a:pt x="23484" y="12269"/>
                  </a:cubicBezTo>
                  <a:cubicBezTo>
                    <a:pt x="23459" y="12269"/>
                    <a:pt x="23459" y="12244"/>
                    <a:pt x="23434" y="12219"/>
                  </a:cubicBezTo>
                  <a:lnTo>
                    <a:pt x="23384" y="12169"/>
                  </a:lnTo>
                  <a:cubicBezTo>
                    <a:pt x="23309" y="12068"/>
                    <a:pt x="23233" y="11968"/>
                    <a:pt x="23133" y="11868"/>
                  </a:cubicBezTo>
                  <a:cubicBezTo>
                    <a:pt x="22557" y="11266"/>
                    <a:pt x="21880" y="10765"/>
                    <a:pt x="21128" y="10389"/>
                  </a:cubicBezTo>
                  <a:cubicBezTo>
                    <a:pt x="20953" y="10289"/>
                    <a:pt x="20752" y="10214"/>
                    <a:pt x="20577" y="10113"/>
                  </a:cubicBezTo>
                  <a:cubicBezTo>
                    <a:pt x="20376" y="10038"/>
                    <a:pt x="20201" y="9963"/>
                    <a:pt x="20025" y="9963"/>
                  </a:cubicBezTo>
                  <a:cubicBezTo>
                    <a:pt x="20000" y="9960"/>
                    <a:pt x="19974" y="9958"/>
                    <a:pt x="19950" y="9958"/>
                  </a:cubicBezTo>
                  <a:cubicBezTo>
                    <a:pt x="19787" y="9958"/>
                    <a:pt x="19665" y="10029"/>
                    <a:pt x="19599" y="10138"/>
                  </a:cubicBezTo>
                  <a:cubicBezTo>
                    <a:pt x="19499" y="10289"/>
                    <a:pt x="19449" y="10464"/>
                    <a:pt x="19399" y="10665"/>
                  </a:cubicBezTo>
                  <a:cubicBezTo>
                    <a:pt x="19399" y="10665"/>
                    <a:pt x="19424" y="10690"/>
                    <a:pt x="19474" y="10690"/>
                  </a:cubicBezTo>
                  <a:lnTo>
                    <a:pt x="19725" y="10690"/>
                  </a:lnTo>
                  <a:cubicBezTo>
                    <a:pt x="19825" y="10690"/>
                    <a:pt x="19925" y="10690"/>
                    <a:pt x="20050" y="10715"/>
                  </a:cubicBezTo>
                  <a:cubicBezTo>
                    <a:pt x="20151" y="10740"/>
                    <a:pt x="20301" y="10815"/>
                    <a:pt x="20376" y="10966"/>
                  </a:cubicBezTo>
                  <a:lnTo>
                    <a:pt x="20401" y="10991"/>
                  </a:lnTo>
                  <a:lnTo>
                    <a:pt x="20401" y="11016"/>
                  </a:lnTo>
                  <a:cubicBezTo>
                    <a:pt x="20401" y="11141"/>
                    <a:pt x="20401" y="11241"/>
                    <a:pt x="20376" y="11367"/>
                  </a:cubicBezTo>
                  <a:cubicBezTo>
                    <a:pt x="20351" y="11442"/>
                    <a:pt x="20351" y="11492"/>
                    <a:pt x="20301" y="11567"/>
                  </a:cubicBezTo>
                  <a:cubicBezTo>
                    <a:pt x="20276" y="11617"/>
                    <a:pt x="20251" y="11667"/>
                    <a:pt x="20201" y="11692"/>
                  </a:cubicBezTo>
                  <a:cubicBezTo>
                    <a:pt x="20151" y="11717"/>
                    <a:pt x="20101" y="11743"/>
                    <a:pt x="20050" y="11743"/>
                  </a:cubicBezTo>
                  <a:lnTo>
                    <a:pt x="20101" y="11743"/>
                  </a:lnTo>
                  <a:cubicBezTo>
                    <a:pt x="19123" y="12043"/>
                    <a:pt x="18171" y="12494"/>
                    <a:pt x="17394" y="13196"/>
                  </a:cubicBezTo>
                  <a:cubicBezTo>
                    <a:pt x="17394" y="13196"/>
                    <a:pt x="17369" y="13221"/>
                    <a:pt x="17344" y="13246"/>
                  </a:cubicBezTo>
                  <a:cubicBezTo>
                    <a:pt x="17243" y="13472"/>
                    <a:pt x="17143" y="13697"/>
                    <a:pt x="17043" y="13923"/>
                  </a:cubicBezTo>
                  <a:cubicBezTo>
                    <a:pt x="16993" y="13998"/>
                    <a:pt x="16968" y="14098"/>
                    <a:pt x="16918" y="14174"/>
                  </a:cubicBezTo>
                  <a:cubicBezTo>
                    <a:pt x="16868" y="14149"/>
                    <a:pt x="16792" y="14149"/>
                    <a:pt x="16742" y="14123"/>
                  </a:cubicBezTo>
                  <a:lnTo>
                    <a:pt x="16692" y="14123"/>
                  </a:lnTo>
                  <a:cubicBezTo>
                    <a:pt x="16717" y="14023"/>
                    <a:pt x="16767" y="13948"/>
                    <a:pt x="16792" y="13873"/>
                  </a:cubicBezTo>
                  <a:cubicBezTo>
                    <a:pt x="16817" y="13848"/>
                    <a:pt x="16817" y="13848"/>
                    <a:pt x="16842" y="13823"/>
                  </a:cubicBezTo>
                  <a:cubicBezTo>
                    <a:pt x="16893" y="13672"/>
                    <a:pt x="16968" y="13522"/>
                    <a:pt x="17018" y="13372"/>
                  </a:cubicBezTo>
                  <a:cubicBezTo>
                    <a:pt x="17068" y="13271"/>
                    <a:pt x="17118" y="13146"/>
                    <a:pt x="17168" y="13046"/>
                  </a:cubicBezTo>
                  <a:cubicBezTo>
                    <a:pt x="17369" y="12444"/>
                    <a:pt x="17544" y="11818"/>
                    <a:pt x="17670" y="11191"/>
                  </a:cubicBezTo>
                  <a:cubicBezTo>
                    <a:pt x="17745" y="10740"/>
                    <a:pt x="17795" y="10289"/>
                    <a:pt x="17820" y="9838"/>
                  </a:cubicBezTo>
                  <a:cubicBezTo>
                    <a:pt x="17870" y="9362"/>
                    <a:pt x="17895" y="8885"/>
                    <a:pt x="18020" y="8434"/>
                  </a:cubicBezTo>
                  <a:cubicBezTo>
                    <a:pt x="18096" y="8184"/>
                    <a:pt x="18196" y="7958"/>
                    <a:pt x="18321" y="7758"/>
                  </a:cubicBezTo>
                  <a:cubicBezTo>
                    <a:pt x="18446" y="7557"/>
                    <a:pt x="18597" y="7357"/>
                    <a:pt x="18772" y="7181"/>
                  </a:cubicBezTo>
                  <a:cubicBezTo>
                    <a:pt x="18822" y="7131"/>
                    <a:pt x="18873" y="7081"/>
                    <a:pt x="18948" y="7056"/>
                  </a:cubicBezTo>
                  <a:cubicBezTo>
                    <a:pt x="19173" y="6830"/>
                    <a:pt x="19449" y="6655"/>
                    <a:pt x="19725" y="6529"/>
                  </a:cubicBezTo>
                  <a:cubicBezTo>
                    <a:pt x="19800" y="6479"/>
                    <a:pt x="19900" y="6429"/>
                    <a:pt x="19975" y="6404"/>
                  </a:cubicBezTo>
                  <a:cubicBezTo>
                    <a:pt x="20076" y="6354"/>
                    <a:pt x="20151" y="6304"/>
                    <a:pt x="20251" y="6279"/>
                  </a:cubicBezTo>
                  <a:cubicBezTo>
                    <a:pt x="21053" y="5978"/>
                    <a:pt x="21880" y="5828"/>
                    <a:pt x="22707" y="5677"/>
                  </a:cubicBezTo>
                  <a:cubicBezTo>
                    <a:pt x="23133" y="5577"/>
                    <a:pt x="23609" y="5477"/>
                    <a:pt x="24010" y="5326"/>
                  </a:cubicBezTo>
                  <a:cubicBezTo>
                    <a:pt x="24211" y="5226"/>
                    <a:pt x="24411" y="5126"/>
                    <a:pt x="24562" y="5001"/>
                  </a:cubicBezTo>
                  <a:cubicBezTo>
                    <a:pt x="24712" y="4850"/>
                    <a:pt x="24812" y="4675"/>
                    <a:pt x="24837" y="4474"/>
                  </a:cubicBezTo>
                  <a:cubicBezTo>
                    <a:pt x="24913" y="4073"/>
                    <a:pt x="24737" y="3647"/>
                    <a:pt x="24537" y="3221"/>
                  </a:cubicBezTo>
                  <a:cubicBezTo>
                    <a:pt x="24436" y="3021"/>
                    <a:pt x="24336" y="2820"/>
                    <a:pt x="24186" y="2720"/>
                  </a:cubicBezTo>
                  <a:cubicBezTo>
                    <a:pt x="24111" y="2670"/>
                    <a:pt x="24029" y="2645"/>
                    <a:pt x="23941" y="2645"/>
                  </a:cubicBezTo>
                  <a:cubicBezTo>
                    <a:pt x="23854" y="2645"/>
                    <a:pt x="23760" y="2670"/>
                    <a:pt x="23660" y="2720"/>
                  </a:cubicBezTo>
                  <a:cubicBezTo>
                    <a:pt x="23459" y="2795"/>
                    <a:pt x="23259" y="2920"/>
                    <a:pt x="23033" y="3021"/>
                  </a:cubicBezTo>
                  <a:cubicBezTo>
                    <a:pt x="22832" y="3121"/>
                    <a:pt x="22607" y="3221"/>
                    <a:pt x="22381" y="3296"/>
                  </a:cubicBezTo>
                  <a:cubicBezTo>
                    <a:pt x="21930" y="3447"/>
                    <a:pt x="21479" y="3572"/>
                    <a:pt x="21003" y="3647"/>
                  </a:cubicBezTo>
                  <a:cubicBezTo>
                    <a:pt x="20978" y="3647"/>
                    <a:pt x="20928" y="3647"/>
                    <a:pt x="20878" y="3672"/>
                  </a:cubicBezTo>
                  <a:lnTo>
                    <a:pt x="20752" y="3672"/>
                  </a:lnTo>
                  <a:cubicBezTo>
                    <a:pt x="20702" y="3697"/>
                    <a:pt x="20652" y="3697"/>
                    <a:pt x="20602" y="3697"/>
                  </a:cubicBezTo>
                  <a:cubicBezTo>
                    <a:pt x="20354" y="3715"/>
                    <a:pt x="20118" y="3733"/>
                    <a:pt x="19886" y="3733"/>
                  </a:cubicBezTo>
                  <a:cubicBezTo>
                    <a:pt x="19790" y="3733"/>
                    <a:pt x="19695" y="3730"/>
                    <a:pt x="19599" y="3722"/>
                  </a:cubicBezTo>
                  <a:cubicBezTo>
                    <a:pt x="19223" y="3722"/>
                    <a:pt x="18822" y="3697"/>
                    <a:pt x="18446" y="3672"/>
                  </a:cubicBezTo>
                  <a:lnTo>
                    <a:pt x="18196" y="3672"/>
                  </a:lnTo>
                  <a:cubicBezTo>
                    <a:pt x="18121" y="3647"/>
                    <a:pt x="18045" y="3647"/>
                    <a:pt x="17970" y="3647"/>
                  </a:cubicBezTo>
                  <a:cubicBezTo>
                    <a:pt x="17594" y="3647"/>
                    <a:pt x="17218" y="3672"/>
                    <a:pt x="16842" y="3747"/>
                  </a:cubicBezTo>
                  <a:cubicBezTo>
                    <a:pt x="16391" y="3848"/>
                    <a:pt x="15965" y="3998"/>
                    <a:pt x="15614" y="4274"/>
                  </a:cubicBezTo>
                  <a:cubicBezTo>
                    <a:pt x="15464" y="4374"/>
                    <a:pt x="15364" y="4499"/>
                    <a:pt x="15238" y="4650"/>
                  </a:cubicBezTo>
                  <a:cubicBezTo>
                    <a:pt x="15213" y="4675"/>
                    <a:pt x="15188" y="4725"/>
                    <a:pt x="15163" y="4750"/>
                  </a:cubicBezTo>
                  <a:cubicBezTo>
                    <a:pt x="15113" y="4850"/>
                    <a:pt x="15063" y="4925"/>
                    <a:pt x="15038" y="5026"/>
                  </a:cubicBezTo>
                  <a:cubicBezTo>
                    <a:pt x="14963" y="5126"/>
                    <a:pt x="14938" y="5251"/>
                    <a:pt x="14888" y="5377"/>
                  </a:cubicBezTo>
                  <a:cubicBezTo>
                    <a:pt x="14862" y="5452"/>
                    <a:pt x="14837" y="5527"/>
                    <a:pt x="14812" y="5627"/>
                  </a:cubicBezTo>
                  <a:cubicBezTo>
                    <a:pt x="14712" y="5978"/>
                    <a:pt x="14612" y="6354"/>
                    <a:pt x="14436" y="6705"/>
                  </a:cubicBezTo>
                  <a:cubicBezTo>
                    <a:pt x="14211" y="7131"/>
                    <a:pt x="13910" y="7482"/>
                    <a:pt x="13584" y="7833"/>
                  </a:cubicBezTo>
                  <a:cubicBezTo>
                    <a:pt x="13258" y="8159"/>
                    <a:pt x="12933" y="8509"/>
                    <a:pt x="12607" y="8835"/>
                  </a:cubicBezTo>
                  <a:lnTo>
                    <a:pt x="11529" y="9938"/>
                  </a:lnTo>
                  <a:lnTo>
                    <a:pt x="11479" y="9938"/>
                  </a:lnTo>
                  <a:lnTo>
                    <a:pt x="12557" y="8785"/>
                  </a:lnTo>
                  <a:cubicBezTo>
                    <a:pt x="12883" y="8434"/>
                    <a:pt x="13183" y="8083"/>
                    <a:pt x="13509" y="7758"/>
                  </a:cubicBezTo>
                  <a:cubicBezTo>
                    <a:pt x="13810" y="7407"/>
                    <a:pt x="14086" y="7031"/>
                    <a:pt x="14286" y="6630"/>
                  </a:cubicBezTo>
                  <a:cubicBezTo>
                    <a:pt x="14512" y="6229"/>
                    <a:pt x="14587" y="5778"/>
                    <a:pt x="14712" y="5326"/>
                  </a:cubicBezTo>
                  <a:cubicBezTo>
                    <a:pt x="14787" y="5101"/>
                    <a:pt x="14888" y="4875"/>
                    <a:pt x="15013" y="4675"/>
                  </a:cubicBezTo>
                  <a:cubicBezTo>
                    <a:pt x="15088" y="4424"/>
                    <a:pt x="15188" y="4174"/>
                    <a:pt x="15314" y="3948"/>
                  </a:cubicBezTo>
                  <a:cubicBezTo>
                    <a:pt x="15514" y="3647"/>
                    <a:pt x="15790" y="3372"/>
                    <a:pt x="16116" y="3171"/>
                  </a:cubicBezTo>
                  <a:cubicBezTo>
                    <a:pt x="16291" y="3071"/>
                    <a:pt x="16467" y="3021"/>
                    <a:pt x="16667" y="2996"/>
                  </a:cubicBezTo>
                  <a:cubicBezTo>
                    <a:pt x="16750" y="2985"/>
                    <a:pt x="16833" y="2979"/>
                    <a:pt x="16914" y="2979"/>
                  </a:cubicBezTo>
                  <a:cubicBezTo>
                    <a:pt x="17029" y="2979"/>
                    <a:pt x="17141" y="2991"/>
                    <a:pt x="17243" y="3021"/>
                  </a:cubicBezTo>
                  <a:cubicBezTo>
                    <a:pt x="17569" y="3096"/>
                    <a:pt x="17845" y="3246"/>
                    <a:pt x="18121" y="3422"/>
                  </a:cubicBezTo>
                  <a:lnTo>
                    <a:pt x="18221" y="3422"/>
                  </a:lnTo>
                  <a:cubicBezTo>
                    <a:pt x="18672" y="3422"/>
                    <a:pt x="19148" y="3472"/>
                    <a:pt x="19599" y="3472"/>
                  </a:cubicBezTo>
                  <a:cubicBezTo>
                    <a:pt x="19925" y="3472"/>
                    <a:pt x="20226" y="3472"/>
                    <a:pt x="20552" y="3447"/>
                  </a:cubicBezTo>
                  <a:cubicBezTo>
                    <a:pt x="20451" y="3221"/>
                    <a:pt x="20276" y="2996"/>
                    <a:pt x="20151" y="2795"/>
                  </a:cubicBezTo>
                  <a:cubicBezTo>
                    <a:pt x="20025" y="2670"/>
                    <a:pt x="19925" y="2519"/>
                    <a:pt x="19800" y="2394"/>
                  </a:cubicBezTo>
                  <a:cubicBezTo>
                    <a:pt x="19750" y="2344"/>
                    <a:pt x="19700" y="2269"/>
                    <a:pt x="19624" y="2219"/>
                  </a:cubicBezTo>
                  <a:lnTo>
                    <a:pt x="19449" y="2043"/>
                  </a:lnTo>
                  <a:cubicBezTo>
                    <a:pt x="18421" y="1091"/>
                    <a:pt x="17043" y="539"/>
                    <a:pt x="15664" y="439"/>
                  </a:cubicBezTo>
                  <a:cubicBezTo>
                    <a:pt x="15559" y="432"/>
                    <a:pt x="15453" y="428"/>
                    <a:pt x="15347" y="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6673361" y="1405608"/>
              <a:ext cx="1427782" cy="1226856"/>
            </a:xfrm>
            <a:custGeom>
              <a:avLst/>
              <a:gdLst/>
              <a:ahLst/>
              <a:cxnLst/>
              <a:rect l="l" t="t" r="r" b="b"/>
              <a:pathLst>
                <a:path w="25340" h="21774" extrusionOk="0">
                  <a:moveTo>
                    <a:pt x="17064" y="3537"/>
                  </a:moveTo>
                  <a:cubicBezTo>
                    <a:pt x="17160" y="3537"/>
                    <a:pt x="17256" y="3549"/>
                    <a:pt x="17344" y="3578"/>
                  </a:cubicBezTo>
                  <a:cubicBezTo>
                    <a:pt x="17495" y="3603"/>
                    <a:pt x="17620" y="3679"/>
                    <a:pt x="17770" y="3729"/>
                  </a:cubicBezTo>
                  <a:cubicBezTo>
                    <a:pt x="17495" y="3754"/>
                    <a:pt x="17219" y="3779"/>
                    <a:pt x="16943" y="3854"/>
                  </a:cubicBezTo>
                  <a:cubicBezTo>
                    <a:pt x="16492" y="3954"/>
                    <a:pt x="16041" y="4130"/>
                    <a:pt x="15665" y="4430"/>
                  </a:cubicBezTo>
                  <a:cubicBezTo>
                    <a:pt x="15665" y="4405"/>
                    <a:pt x="15665" y="4405"/>
                    <a:pt x="15665" y="4380"/>
                  </a:cubicBezTo>
                  <a:cubicBezTo>
                    <a:pt x="15866" y="4105"/>
                    <a:pt x="16116" y="3854"/>
                    <a:pt x="16392" y="3704"/>
                  </a:cubicBezTo>
                  <a:cubicBezTo>
                    <a:pt x="16542" y="3628"/>
                    <a:pt x="16693" y="3578"/>
                    <a:pt x="16868" y="3553"/>
                  </a:cubicBezTo>
                  <a:cubicBezTo>
                    <a:pt x="16930" y="3543"/>
                    <a:pt x="16997" y="3537"/>
                    <a:pt x="17064" y="3537"/>
                  </a:cubicBezTo>
                  <a:close/>
                  <a:moveTo>
                    <a:pt x="8867" y="308"/>
                  </a:moveTo>
                  <a:cubicBezTo>
                    <a:pt x="8961" y="308"/>
                    <a:pt x="9049" y="320"/>
                    <a:pt x="9124" y="345"/>
                  </a:cubicBezTo>
                  <a:cubicBezTo>
                    <a:pt x="9299" y="420"/>
                    <a:pt x="9424" y="571"/>
                    <a:pt x="9500" y="746"/>
                  </a:cubicBezTo>
                  <a:cubicBezTo>
                    <a:pt x="9575" y="947"/>
                    <a:pt x="9625" y="1147"/>
                    <a:pt x="9675" y="1373"/>
                  </a:cubicBezTo>
                  <a:cubicBezTo>
                    <a:pt x="9725" y="1573"/>
                    <a:pt x="9775" y="1799"/>
                    <a:pt x="9825" y="1999"/>
                  </a:cubicBezTo>
                  <a:cubicBezTo>
                    <a:pt x="9901" y="2400"/>
                    <a:pt x="9926" y="2801"/>
                    <a:pt x="9851" y="3177"/>
                  </a:cubicBezTo>
                  <a:cubicBezTo>
                    <a:pt x="9399" y="3628"/>
                    <a:pt x="8973" y="4105"/>
                    <a:pt x="8597" y="4606"/>
                  </a:cubicBezTo>
                  <a:cubicBezTo>
                    <a:pt x="8372" y="4932"/>
                    <a:pt x="8171" y="5283"/>
                    <a:pt x="7996" y="5633"/>
                  </a:cubicBezTo>
                  <a:cubicBezTo>
                    <a:pt x="7871" y="5508"/>
                    <a:pt x="7745" y="5383"/>
                    <a:pt x="7595" y="5308"/>
                  </a:cubicBezTo>
                  <a:cubicBezTo>
                    <a:pt x="7445" y="5257"/>
                    <a:pt x="7294" y="5207"/>
                    <a:pt x="7144" y="5207"/>
                  </a:cubicBezTo>
                  <a:cubicBezTo>
                    <a:pt x="7110" y="5201"/>
                    <a:pt x="7075" y="5198"/>
                    <a:pt x="7038" y="5198"/>
                  </a:cubicBezTo>
                  <a:cubicBezTo>
                    <a:pt x="6938" y="5198"/>
                    <a:pt x="6828" y="5221"/>
                    <a:pt x="6718" y="5257"/>
                  </a:cubicBezTo>
                  <a:cubicBezTo>
                    <a:pt x="6442" y="5333"/>
                    <a:pt x="6216" y="5508"/>
                    <a:pt x="5991" y="5658"/>
                  </a:cubicBezTo>
                  <a:cubicBezTo>
                    <a:pt x="5765" y="5834"/>
                    <a:pt x="5590" y="6009"/>
                    <a:pt x="5389" y="6160"/>
                  </a:cubicBezTo>
                  <a:cubicBezTo>
                    <a:pt x="5189" y="6335"/>
                    <a:pt x="4988" y="6486"/>
                    <a:pt x="4763" y="6636"/>
                  </a:cubicBezTo>
                  <a:cubicBezTo>
                    <a:pt x="4337" y="6937"/>
                    <a:pt x="3886" y="7187"/>
                    <a:pt x="3434" y="7488"/>
                  </a:cubicBezTo>
                  <a:cubicBezTo>
                    <a:pt x="3434" y="6987"/>
                    <a:pt x="3485" y="6486"/>
                    <a:pt x="3610" y="6009"/>
                  </a:cubicBezTo>
                  <a:cubicBezTo>
                    <a:pt x="3835" y="5157"/>
                    <a:pt x="4236" y="4355"/>
                    <a:pt x="4713" y="3628"/>
                  </a:cubicBezTo>
                  <a:cubicBezTo>
                    <a:pt x="5189" y="2902"/>
                    <a:pt x="5765" y="2225"/>
                    <a:pt x="6392" y="1648"/>
                  </a:cubicBezTo>
                  <a:cubicBezTo>
                    <a:pt x="6718" y="1348"/>
                    <a:pt x="7044" y="1072"/>
                    <a:pt x="7419" y="846"/>
                  </a:cubicBezTo>
                  <a:cubicBezTo>
                    <a:pt x="7770" y="621"/>
                    <a:pt x="8171" y="445"/>
                    <a:pt x="8572" y="345"/>
                  </a:cubicBezTo>
                  <a:cubicBezTo>
                    <a:pt x="8673" y="320"/>
                    <a:pt x="8773" y="308"/>
                    <a:pt x="8867" y="308"/>
                  </a:cubicBezTo>
                  <a:close/>
                  <a:moveTo>
                    <a:pt x="20853" y="6887"/>
                  </a:moveTo>
                  <a:cubicBezTo>
                    <a:pt x="21530" y="6937"/>
                    <a:pt x="22181" y="7212"/>
                    <a:pt x="22708" y="7689"/>
                  </a:cubicBezTo>
                  <a:cubicBezTo>
                    <a:pt x="23234" y="8140"/>
                    <a:pt x="23560" y="8766"/>
                    <a:pt x="23660" y="9468"/>
                  </a:cubicBezTo>
                  <a:cubicBezTo>
                    <a:pt x="23785" y="10145"/>
                    <a:pt x="23710" y="10872"/>
                    <a:pt x="23635" y="11598"/>
                  </a:cubicBezTo>
                  <a:cubicBezTo>
                    <a:pt x="23610" y="11799"/>
                    <a:pt x="23585" y="11999"/>
                    <a:pt x="23585" y="12200"/>
                  </a:cubicBezTo>
                  <a:cubicBezTo>
                    <a:pt x="23535" y="12150"/>
                    <a:pt x="23485" y="12100"/>
                    <a:pt x="23435" y="12050"/>
                  </a:cubicBezTo>
                  <a:cubicBezTo>
                    <a:pt x="22858" y="11423"/>
                    <a:pt x="22181" y="10872"/>
                    <a:pt x="21404" y="10471"/>
                  </a:cubicBezTo>
                  <a:cubicBezTo>
                    <a:pt x="21329" y="10420"/>
                    <a:pt x="21229" y="10370"/>
                    <a:pt x="21129" y="10320"/>
                  </a:cubicBezTo>
                  <a:cubicBezTo>
                    <a:pt x="21029" y="10270"/>
                    <a:pt x="20928" y="10220"/>
                    <a:pt x="20828" y="10170"/>
                  </a:cubicBezTo>
                  <a:cubicBezTo>
                    <a:pt x="20653" y="10095"/>
                    <a:pt x="20427" y="9994"/>
                    <a:pt x="20176" y="9994"/>
                  </a:cubicBezTo>
                  <a:cubicBezTo>
                    <a:pt x="20150" y="9988"/>
                    <a:pt x="20119" y="9985"/>
                    <a:pt x="20086" y="9985"/>
                  </a:cubicBezTo>
                  <a:cubicBezTo>
                    <a:pt x="19997" y="9985"/>
                    <a:pt x="19892" y="10008"/>
                    <a:pt x="19800" y="10044"/>
                  </a:cubicBezTo>
                  <a:cubicBezTo>
                    <a:pt x="19750" y="10070"/>
                    <a:pt x="19700" y="10095"/>
                    <a:pt x="19650" y="10145"/>
                  </a:cubicBezTo>
                  <a:cubicBezTo>
                    <a:pt x="19600" y="10195"/>
                    <a:pt x="19550" y="10245"/>
                    <a:pt x="19500" y="10295"/>
                  </a:cubicBezTo>
                  <a:cubicBezTo>
                    <a:pt x="19349" y="10496"/>
                    <a:pt x="19299" y="10721"/>
                    <a:pt x="19274" y="10947"/>
                  </a:cubicBezTo>
                  <a:lnTo>
                    <a:pt x="19274" y="10972"/>
                  </a:lnTo>
                  <a:cubicBezTo>
                    <a:pt x="19274" y="10997"/>
                    <a:pt x="19274" y="11047"/>
                    <a:pt x="19299" y="11072"/>
                  </a:cubicBezTo>
                  <a:cubicBezTo>
                    <a:pt x="19299" y="11122"/>
                    <a:pt x="19324" y="11172"/>
                    <a:pt x="19374" y="11197"/>
                  </a:cubicBezTo>
                  <a:cubicBezTo>
                    <a:pt x="19450" y="11247"/>
                    <a:pt x="19525" y="11273"/>
                    <a:pt x="19575" y="11273"/>
                  </a:cubicBezTo>
                  <a:cubicBezTo>
                    <a:pt x="19700" y="11298"/>
                    <a:pt x="19775" y="11298"/>
                    <a:pt x="19876" y="11298"/>
                  </a:cubicBezTo>
                  <a:cubicBezTo>
                    <a:pt x="19976" y="11298"/>
                    <a:pt x="20051" y="11298"/>
                    <a:pt x="20126" y="11323"/>
                  </a:cubicBezTo>
                  <a:cubicBezTo>
                    <a:pt x="20176" y="11323"/>
                    <a:pt x="20227" y="11348"/>
                    <a:pt x="20227" y="11373"/>
                  </a:cubicBezTo>
                  <a:cubicBezTo>
                    <a:pt x="20227" y="11473"/>
                    <a:pt x="20227" y="11548"/>
                    <a:pt x="20227" y="11623"/>
                  </a:cubicBezTo>
                  <a:cubicBezTo>
                    <a:pt x="20201" y="11674"/>
                    <a:pt x="20201" y="11724"/>
                    <a:pt x="20201" y="11724"/>
                  </a:cubicBezTo>
                  <a:cubicBezTo>
                    <a:pt x="20176" y="11749"/>
                    <a:pt x="20176" y="11749"/>
                    <a:pt x="20176" y="11749"/>
                  </a:cubicBezTo>
                  <a:lnTo>
                    <a:pt x="20151" y="11749"/>
                  </a:lnTo>
                  <a:cubicBezTo>
                    <a:pt x="19650" y="11899"/>
                    <a:pt x="19149" y="12125"/>
                    <a:pt x="18673" y="12375"/>
                  </a:cubicBezTo>
                  <a:cubicBezTo>
                    <a:pt x="18347" y="12551"/>
                    <a:pt x="17996" y="12751"/>
                    <a:pt x="17695" y="13002"/>
                  </a:cubicBezTo>
                  <a:cubicBezTo>
                    <a:pt x="17871" y="12526"/>
                    <a:pt x="17996" y="12050"/>
                    <a:pt x="18071" y="11548"/>
                  </a:cubicBezTo>
                  <a:cubicBezTo>
                    <a:pt x="18171" y="11097"/>
                    <a:pt x="18222" y="10621"/>
                    <a:pt x="18247" y="10170"/>
                  </a:cubicBezTo>
                  <a:cubicBezTo>
                    <a:pt x="18297" y="9694"/>
                    <a:pt x="18322" y="9242"/>
                    <a:pt x="18447" y="8816"/>
                  </a:cubicBezTo>
                  <a:cubicBezTo>
                    <a:pt x="18572" y="8390"/>
                    <a:pt x="18798" y="8014"/>
                    <a:pt x="19124" y="7689"/>
                  </a:cubicBezTo>
                  <a:cubicBezTo>
                    <a:pt x="19450" y="7388"/>
                    <a:pt x="19851" y="7162"/>
                    <a:pt x="20252" y="6962"/>
                  </a:cubicBezTo>
                  <a:cubicBezTo>
                    <a:pt x="20302" y="6937"/>
                    <a:pt x="20377" y="6912"/>
                    <a:pt x="20452" y="6887"/>
                  </a:cubicBezTo>
                  <a:close/>
                  <a:moveTo>
                    <a:pt x="8876" y="1"/>
                  </a:moveTo>
                  <a:cubicBezTo>
                    <a:pt x="8754" y="1"/>
                    <a:pt x="8635" y="19"/>
                    <a:pt x="8522" y="44"/>
                  </a:cubicBezTo>
                  <a:cubicBezTo>
                    <a:pt x="7595" y="270"/>
                    <a:pt x="6843" y="796"/>
                    <a:pt x="6191" y="1423"/>
                  </a:cubicBezTo>
                  <a:cubicBezTo>
                    <a:pt x="5866" y="1749"/>
                    <a:pt x="5565" y="2075"/>
                    <a:pt x="5289" y="2425"/>
                  </a:cubicBezTo>
                  <a:cubicBezTo>
                    <a:pt x="5013" y="2751"/>
                    <a:pt x="4738" y="3127"/>
                    <a:pt x="4512" y="3503"/>
                  </a:cubicBezTo>
                  <a:cubicBezTo>
                    <a:pt x="4036" y="4255"/>
                    <a:pt x="3660" y="5082"/>
                    <a:pt x="3485" y="5959"/>
                  </a:cubicBezTo>
                  <a:cubicBezTo>
                    <a:pt x="3384" y="6486"/>
                    <a:pt x="3334" y="7012"/>
                    <a:pt x="3359" y="7538"/>
                  </a:cubicBezTo>
                  <a:cubicBezTo>
                    <a:pt x="2958" y="7814"/>
                    <a:pt x="2532" y="8090"/>
                    <a:pt x="2156" y="8440"/>
                  </a:cubicBezTo>
                  <a:cubicBezTo>
                    <a:pt x="1755" y="8791"/>
                    <a:pt x="1429" y="9217"/>
                    <a:pt x="1154" y="9669"/>
                  </a:cubicBezTo>
                  <a:cubicBezTo>
                    <a:pt x="577" y="10596"/>
                    <a:pt x="226" y="11623"/>
                    <a:pt x="101" y="12676"/>
                  </a:cubicBezTo>
                  <a:cubicBezTo>
                    <a:pt x="26" y="13202"/>
                    <a:pt x="1" y="13729"/>
                    <a:pt x="1" y="14255"/>
                  </a:cubicBezTo>
                  <a:cubicBezTo>
                    <a:pt x="1" y="14806"/>
                    <a:pt x="51" y="15333"/>
                    <a:pt x="101" y="15834"/>
                  </a:cubicBezTo>
                  <a:cubicBezTo>
                    <a:pt x="226" y="16887"/>
                    <a:pt x="402" y="17939"/>
                    <a:pt x="653" y="18942"/>
                  </a:cubicBezTo>
                  <a:cubicBezTo>
                    <a:pt x="627" y="18791"/>
                    <a:pt x="602" y="18641"/>
                    <a:pt x="577" y="18491"/>
                  </a:cubicBezTo>
                  <a:cubicBezTo>
                    <a:pt x="427" y="17588"/>
                    <a:pt x="302" y="16711"/>
                    <a:pt x="252" y="15834"/>
                  </a:cubicBezTo>
                  <a:cubicBezTo>
                    <a:pt x="176" y="14781"/>
                    <a:pt x="151" y="13729"/>
                    <a:pt x="327" y="12726"/>
                  </a:cubicBezTo>
                  <a:cubicBezTo>
                    <a:pt x="402" y="12200"/>
                    <a:pt x="527" y="11699"/>
                    <a:pt x="703" y="11222"/>
                  </a:cubicBezTo>
                  <a:cubicBezTo>
                    <a:pt x="878" y="10721"/>
                    <a:pt x="1104" y="10270"/>
                    <a:pt x="1379" y="9819"/>
                  </a:cubicBezTo>
                  <a:cubicBezTo>
                    <a:pt x="1655" y="9393"/>
                    <a:pt x="1981" y="8992"/>
                    <a:pt x="2357" y="8666"/>
                  </a:cubicBezTo>
                  <a:cubicBezTo>
                    <a:pt x="2683" y="8365"/>
                    <a:pt x="3033" y="8115"/>
                    <a:pt x="3409" y="7864"/>
                  </a:cubicBezTo>
                  <a:lnTo>
                    <a:pt x="3434" y="7864"/>
                  </a:lnTo>
                  <a:cubicBezTo>
                    <a:pt x="3434" y="7864"/>
                    <a:pt x="3460" y="7839"/>
                    <a:pt x="3460" y="7839"/>
                  </a:cubicBezTo>
                  <a:cubicBezTo>
                    <a:pt x="3510" y="7814"/>
                    <a:pt x="3560" y="7764"/>
                    <a:pt x="3610" y="7739"/>
                  </a:cubicBezTo>
                  <a:cubicBezTo>
                    <a:pt x="4036" y="7463"/>
                    <a:pt x="4487" y="7187"/>
                    <a:pt x="4938" y="6887"/>
                  </a:cubicBezTo>
                  <a:cubicBezTo>
                    <a:pt x="5164" y="6736"/>
                    <a:pt x="5364" y="6561"/>
                    <a:pt x="5565" y="6385"/>
                  </a:cubicBezTo>
                  <a:cubicBezTo>
                    <a:pt x="5765" y="6210"/>
                    <a:pt x="5966" y="6034"/>
                    <a:pt x="6166" y="5884"/>
                  </a:cubicBezTo>
                  <a:cubicBezTo>
                    <a:pt x="6367" y="5734"/>
                    <a:pt x="6567" y="5583"/>
                    <a:pt x="6793" y="5508"/>
                  </a:cubicBezTo>
                  <a:cubicBezTo>
                    <a:pt x="6918" y="5483"/>
                    <a:pt x="7018" y="5458"/>
                    <a:pt x="7144" y="5458"/>
                  </a:cubicBezTo>
                  <a:cubicBezTo>
                    <a:pt x="7244" y="5483"/>
                    <a:pt x="7369" y="5508"/>
                    <a:pt x="7470" y="5558"/>
                  </a:cubicBezTo>
                  <a:cubicBezTo>
                    <a:pt x="7620" y="5633"/>
                    <a:pt x="7770" y="5759"/>
                    <a:pt x="7871" y="5909"/>
                  </a:cubicBezTo>
                  <a:cubicBezTo>
                    <a:pt x="7896" y="5934"/>
                    <a:pt x="7896" y="5934"/>
                    <a:pt x="7896" y="5959"/>
                  </a:cubicBezTo>
                  <a:cubicBezTo>
                    <a:pt x="7921" y="5984"/>
                    <a:pt x="7921" y="5984"/>
                    <a:pt x="7946" y="6009"/>
                  </a:cubicBezTo>
                  <a:cubicBezTo>
                    <a:pt x="7946" y="6034"/>
                    <a:pt x="7946" y="6034"/>
                    <a:pt x="7971" y="6034"/>
                  </a:cubicBezTo>
                  <a:cubicBezTo>
                    <a:pt x="7971" y="6085"/>
                    <a:pt x="7996" y="6110"/>
                    <a:pt x="8021" y="6160"/>
                  </a:cubicBezTo>
                  <a:cubicBezTo>
                    <a:pt x="8046" y="6185"/>
                    <a:pt x="8046" y="6210"/>
                    <a:pt x="8071" y="6235"/>
                  </a:cubicBezTo>
                  <a:cubicBezTo>
                    <a:pt x="8071" y="6260"/>
                    <a:pt x="8096" y="6285"/>
                    <a:pt x="8096" y="6335"/>
                  </a:cubicBezTo>
                  <a:cubicBezTo>
                    <a:pt x="8171" y="6460"/>
                    <a:pt x="8221" y="6611"/>
                    <a:pt x="8272" y="6736"/>
                  </a:cubicBezTo>
                  <a:cubicBezTo>
                    <a:pt x="8397" y="7237"/>
                    <a:pt x="8547" y="7739"/>
                    <a:pt x="8597" y="8265"/>
                  </a:cubicBezTo>
                  <a:cubicBezTo>
                    <a:pt x="8673" y="8766"/>
                    <a:pt x="8698" y="9293"/>
                    <a:pt x="8597" y="9794"/>
                  </a:cubicBezTo>
                  <a:cubicBezTo>
                    <a:pt x="8572" y="10044"/>
                    <a:pt x="8497" y="10295"/>
                    <a:pt x="8397" y="10521"/>
                  </a:cubicBezTo>
                  <a:cubicBezTo>
                    <a:pt x="8397" y="10521"/>
                    <a:pt x="8397" y="10546"/>
                    <a:pt x="8397" y="10546"/>
                  </a:cubicBezTo>
                  <a:cubicBezTo>
                    <a:pt x="8297" y="10771"/>
                    <a:pt x="8171" y="10997"/>
                    <a:pt x="8021" y="11222"/>
                  </a:cubicBezTo>
                  <a:cubicBezTo>
                    <a:pt x="7871" y="11423"/>
                    <a:pt x="7695" y="11648"/>
                    <a:pt x="7595" y="11874"/>
                  </a:cubicBezTo>
                  <a:cubicBezTo>
                    <a:pt x="7470" y="12125"/>
                    <a:pt x="7419" y="12400"/>
                    <a:pt x="7470" y="12651"/>
                  </a:cubicBezTo>
                  <a:cubicBezTo>
                    <a:pt x="7419" y="12400"/>
                    <a:pt x="7495" y="12125"/>
                    <a:pt x="7620" y="11899"/>
                  </a:cubicBezTo>
                  <a:cubicBezTo>
                    <a:pt x="7745" y="11674"/>
                    <a:pt x="7921" y="11473"/>
                    <a:pt x="8071" y="11247"/>
                  </a:cubicBezTo>
                  <a:cubicBezTo>
                    <a:pt x="8247" y="11047"/>
                    <a:pt x="8397" y="10821"/>
                    <a:pt x="8497" y="10596"/>
                  </a:cubicBezTo>
                  <a:cubicBezTo>
                    <a:pt x="8622" y="10345"/>
                    <a:pt x="8698" y="10095"/>
                    <a:pt x="8748" y="9819"/>
                  </a:cubicBezTo>
                  <a:cubicBezTo>
                    <a:pt x="8873" y="9293"/>
                    <a:pt x="8873" y="8766"/>
                    <a:pt x="8798" y="8240"/>
                  </a:cubicBezTo>
                  <a:cubicBezTo>
                    <a:pt x="8748" y="7714"/>
                    <a:pt x="8622" y="7187"/>
                    <a:pt x="8497" y="6686"/>
                  </a:cubicBezTo>
                  <a:cubicBezTo>
                    <a:pt x="8422" y="6486"/>
                    <a:pt x="8372" y="6285"/>
                    <a:pt x="8272" y="6085"/>
                  </a:cubicBezTo>
                  <a:cubicBezTo>
                    <a:pt x="8247" y="6059"/>
                    <a:pt x="8247" y="6034"/>
                    <a:pt x="8221" y="5984"/>
                  </a:cubicBezTo>
                  <a:cubicBezTo>
                    <a:pt x="8221" y="5959"/>
                    <a:pt x="8196" y="5934"/>
                    <a:pt x="8196" y="5909"/>
                  </a:cubicBezTo>
                  <a:lnTo>
                    <a:pt x="8171" y="5909"/>
                  </a:lnTo>
                  <a:cubicBezTo>
                    <a:pt x="8146" y="5859"/>
                    <a:pt x="8121" y="5784"/>
                    <a:pt x="8071" y="5734"/>
                  </a:cubicBezTo>
                  <a:cubicBezTo>
                    <a:pt x="8247" y="5383"/>
                    <a:pt x="8472" y="5032"/>
                    <a:pt x="8723" y="4706"/>
                  </a:cubicBezTo>
                  <a:cubicBezTo>
                    <a:pt x="9049" y="4280"/>
                    <a:pt x="9399" y="3879"/>
                    <a:pt x="9775" y="3528"/>
                  </a:cubicBezTo>
                  <a:cubicBezTo>
                    <a:pt x="9825" y="3453"/>
                    <a:pt x="9901" y="3403"/>
                    <a:pt x="9976" y="3328"/>
                  </a:cubicBezTo>
                  <a:cubicBezTo>
                    <a:pt x="10026" y="3278"/>
                    <a:pt x="10076" y="3227"/>
                    <a:pt x="10126" y="3177"/>
                  </a:cubicBezTo>
                  <a:cubicBezTo>
                    <a:pt x="10151" y="3152"/>
                    <a:pt x="10151" y="3152"/>
                    <a:pt x="10151" y="3152"/>
                  </a:cubicBezTo>
                  <a:cubicBezTo>
                    <a:pt x="10678" y="2676"/>
                    <a:pt x="11254" y="2250"/>
                    <a:pt x="11831" y="1874"/>
                  </a:cubicBezTo>
                  <a:cubicBezTo>
                    <a:pt x="12432" y="1498"/>
                    <a:pt x="13084" y="1197"/>
                    <a:pt x="13760" y="997"/>
                  </a:cubicBezTo>
                  <a:cubicBezTo>
                    <a:pt x="14314" y="848"/>
                    <a:pt x="14903" y="735"/>
                    <a:pt x="15498" y="735"/>
                  </a:cubicBezTo>
                  <a:cubicBezTo>
                    <a:pt x="15604" y="735"/>
                    <a:pt x="15710" y="739"/>
                    <a:pt x="15815" y="746"/>
                  </a:cubicBezTo>
                  <a:cubicBezTo>
                    <a:pt x="17194" y="846"/>
                    <a:pt x="18572" y="1398"/>
                    <a:pt x="19600" y="2350"/>
                  </a:cubicBezTo>
                  <a:lnTo>
                    <a:pt x="19775" y="2526"/>
                  </a:lnTo>
                  <a:cubicBezTo>
                    <a:pt x="19851" y="2576"/>
                    <a:pt x="19901" y="2651"/>
                    <a:pt x="19951" y="2701"/>
                  </a:cubicBezTo>
                  <a:cubicBezTo>
                    <a:pt x="20076" y="2826"/>
                    <a:pt x="20176" y="2977"/>
                    <a:pt x="20302" y="3102"/>
                  </a:cubicBezTo>
                  <a:cubicBezTo>
                    <a:pt x="20427" y="3303"/>
                    <a:pt x="20602" y="3528"/>
                    <a:pt x="20703" y="3754"/>
                  </a:cubicBezTo>
                  <a:cubicBezTo>
                    <a:pt x="20377" y="3779"/>
                    <a:pt x="20076" y="3779"/>
                    <a:pt x="19750" y="3779"/>
                  </a:cubicBezTo>
                  <a:cubicBezTo>
                    <a:pt x="19299" y="3779"/>
                    <a:pt x="18823" y="3729"/>
                    <a:pt x="18372" y="3729"/>
                  </a:cubicBezTo>
                  <a:lnTo>
                    <a:pt x="18272" y="3729"/>
                  </a:lnTo>
                  <a:cubicBezTo>
                    <a:pt x="17996" y="3553"/>
                    <a:pt x="17720" y="3403"/>
                    <a:pt x="17394" y="3328"/>
                  </a:cubicBezTo>
                  <a:cubicBezTo>
                    <a:pt x="17292" y="3298"/>
                    <a:pt x="17180" y="3286"/>
                    <a:pt x="17065" y="3286"/>
                  </a:cubicBezTo>
                  <a:cubicBezTo>
                    <a:pt x="16984" y="3286"/>
                    <a:pt x="16901" y="3292"/>
                    <a:pt x="16818" y="3303"/>
                  </a:cubicBezTo>
                  <a:cubicBezTo>
                    <a:pt x="16618" y="3328"/>
                    <a:pt x="16442" y="3378"/>
                    <a:pt x="16267" y="3478"/>
                  </a:cubicBezTo>
                  <a:cubicBezTo>
                    <a:pt x="15941" y="3679"/>
                    <a:pt x="15665" y="3954"/>
                    <a:pt x="15465" y="4255"/>
                  </a:cubicBezTo>
                  <a:cubicBezTo>
                    <a:pt x="15339" y="4481"/>
                    <a:pt x="15239" y="4731"/>
                    <a:pt x="15164" y="4982"/>
                  </a:cubicBezTo>
                  <a:cubicBezTo>
                    <a:pt x="15039" y="5182"/>
                    <a:pt x="14938" y="5408"/>
                    <a:pt x="14863" y="5633"/>
                  </a:cubicBezTo>
                  <a:cubicBezTo>
                    <a:pt x="14738" y="6085"/>
                    <a:pt x="14663" y="6536"/>
                    <a:pt x="14437" y="6937"/>
                  </a:cubicBezTo>
                  <a:cubicBezTo>
                    <a:pt x="14237" y="7338"/>
                    <a:pt x="13961" y="7714"/>
                    <a:pt x="13660" y="8065"/>
                  </a:cubicBezTo>
                  <a:cubicBezTo>
                    <a:pt x="13334" y="8390"/>
                    <a:pt x="13034" y="8741"/>
                    <a:pt x="12708" y="9092"/>
                  </a:cubicBezTo>
                  <a:lnTo>
                    <a:pt x="10828" y="11147"/>
                  </a:lnTo>
                  <a:lnTo>
                    <a:pt x="12758" y="9142"/>
                  </a:lnTo>
                  <a:cubicBezTo>
                    <a:pt x="13084" y="8816"/>
                    <a:pt x="13409" y="8466"/>
                    <a:pt x="13735" y="8140"/>
                  </a:cubicBezTo>
                  <a:cubicBezTo>
                    <a:pt x="14061" y="7789"/>
                    <a:pt x="14362" y="7438"/>
                    <a:pt x="14587" y="7012"/>
                  </a:cubicBezTo>
                  <a:cubicBezTo>
                    <a:pt x="14763" y="6661"/>
                    <a:pt x="14863" y="6285"/>
                    <a:pt x="14963" y="5934"/>
                  </a:cubicBezTo>
                  <a:cubicBezTo>
                    <a:pt x="14988" y="5834"/>
                    <a:pt x="15013" y="5759"/>
                    <a:pt x="15039" y="5684"/>
                  </a:cubicBezTo>
                  <a:cubicBezTo>
                    <a:pt x="15089" y="5558"/>
                    <a:pt x="15114" y="5433"/>
                    <a:pt x="15189" y="5333"/>
                  </a:cubicBezTo>
                  <a:cubicBezTo>
                    <a:pt x="15214" y="5232"/>
                    <a:pt x="15264" y="5157"/>
                    <a:pt x="15314" y="5057"/>
                  </a:cubicBezTo>
                  <a:cubicBezTo>
                    <a:pt x="15339" y="5032"/>
                    <a:pt x="15364" y="4982"/>
                    <a:pt x="15389" y="4957"/>
                  </a:cubicBezTo>
                  <a:cubicBezTo>
                    <a:pt x="15515" y="4806"/>
                    <a:pt x="15615" y="4681"/>
                    <a:pt x="15765" y="4581"/>
                  </a:cubicBezTo>
                  <a:cubicBezTo>
                    <a:pt x="16116" y="4305"/>
                    <a:pt x="16542" y="4155"/>
                    <a:pt x="16993" y="4054"/>
                  </a:cubicBezTo>
                  <a:cubicBezTo>
                    <a:pt x="17369" y="3979"/>
                    <a:pt x="17745" y="3954"/>
                    <a:pt x="18121" y="3954"/>
                  </a:cubicBezTo>
                  <a:cubicBezTo>
                    <a:pt x="18196" y="3954"/>
                    <a:pt x="18272" y="3954"/>
                    <a:pt x="18347" y="3979"/>
                  </a:cubicBezTo>
                  <a:lnTo>
                    <a:pt x="18597" y="3979"/>
                  </a:lnTo>
                  <a:cubicBezTo>
                    <a:pt x="18973" y="4004"/>
                    <a:pt x="19374" y="4029"/>
                    <a:pt x="19750" y="4029"/>
                  </a:cubicBezTo>
                  <a:cubicBezTo>
                    <a:pt x="19846" y="4037"/>
                    <a:pt x="19941" y="4040"/>
                    <a:pt x="20037" y="4040"/>
                  </a:cubicBezTo>
                  <a:cubicBezTo>
                    <a:pt x="20269" y="4040"/>
                    <a:pt x="20505" y="4022"/>
                    <a:pt x="20753" y="4004"/>
                  </a:cubicBezTo>
                  <a:cubicBezTo>
                    <a:pt x="20803" y="4004"/>
                    <a:pt x="20853" y="4004"/>
                    <a:pt x="20903" y="3979"/>
                  </a:cubicBezTo>
                  <a:lnTo>
                    <a:pt x="21029" y="3979"/>
                  </a:lnTo>
                  <a:cubicBezTo>
                    <a:pt x="21079" y="3954"/>
                    <a:pt x="21129" y="3954"/>
                    <a:pt x="21154" y="3954"/>
                  </a:cubicBezTo>
                  <a:cubicBezTo>
                    <a:pt x="21630" y="3879"/>
                    <a:pt x="22081" y="3754"/>
                    <a:pt x="22532" y="3603"/>
                  </a:cubicBezTo>
                  <a:cubicBezTo>
                    <a:pt x="22758" y="3528"/>
                    <a:pt x="22983" y="3428"/>
                    <a:pt x="23184" y="3328"/>
                  </a:cubicBezTo>
                  <a:cubicBezTo>
                    <a:pt x="23410" y="3227"/>
                    <a:pt x="23610" y="3102"/>
                    <a:pt x="23811" y="3027"/>
                  </a:cubicBezTo>
                  <a:cubicBezTo>
                    <a:pt x="23911" y="2977"/>
                    <a:pt x="24005" y="2952"/>
                    <a:pt x="24092" y="2952"/>
                  </a:cubicBezTo>
                  <a:cubicBezTo>
                    <a:pt x="24180" y="2952"/>
                    <a:pt x="24262" y="2977"/>
                    <a:pt x="24337" y="3027"/>
                  </a:cubicBezTo>
                  <a:cubicBezTo>
                    <a:pt x="24487" y="3127"/>
                    <a:pt x="24587" y="3328"/>
                    <a:pt x="24688" y="3528"/>
                  </a:cubicBezTo>
                  <a:cubicBezTo>
                    <a:pt x="24888" y="3954"/>
                    <a:pt x="25064" y="4380"/>
                    <a:pt x="24988" y="4781"/>
                  </a:cubicBezTo>
                  <a:cubicBezTo>
                    <a:pt x="24963" y="4982"/>
                    <a:pt x="24863" y="5157"/>
                    <a:pt x="24713" y="5308"/>
                  </a:cubicBezTo>
                  <a:cubicBezTo>
                    <a:pt x="24562" y="5433"/>
                    <a:pt x="24362" y="5533"/>
                    <a:pt x="24161" y="5633"/>
                  </a:cubicBezTo>
                  <a:cubicBezTo>
                    <a:pt x="23760" y="5784"/>
                    <a:pt x="23284" y="5884"/>
                    <a:pt x="22858" y="5984"/>
                  </a:cubicBezTo>
                  <a:cubicBezTo>
                    <a:pt x="22031" y="6135"/>
                    <a:pt x="21204" y="6285"/>
                    <a:pt x="20402" y="6586"/>
                  </a:cubicBezTo>
                  <a:cubicBezTo>
                    <a:pt x="20302" y="6611"/>
                    <a:pt x="20227" y="6661"/>
                    <a:pt x="20126" y="6711"/>
                  </a:cubicBezTo>
                  <a:cubicBezTo>
                    <a:pt x="20051" y="6736"/>
                    <a:pt x="19951" y="6786"/>
                    <a:pt x="19876" y="6836"/>
                  </a:cubicBezTo>
                  <a:cubicBezTo>
                    <a:pt x="19600" y="6962"/>
                    <a:pt x="19324" y="7137"/>
                    <a:pt x="19099" y="7363"/>
                  </a:cubicBezTo>
                  <a:cubicBezTo>
                    <a:pt x="19024" y="7388"/>
                    <a:pt x="18973" y="7438"/>
                    <a:pt x="18923" y="7488"/>
                  </a:cubicBezTo>
                  <a:cubicBezTo>
                    <a:pt x="18748" y="7664"/>
                    <a:pt x="18597" y="7864"/>
                    <a:pt x="18472" y="8065"/>
                  </a:cubicBezTo>
                  <a:cubicBezTo>
                    <a:pt x="18347" y="8265"/>
                    <a:pt x="18247" y="8491"/>
                    <a:pt x="18171" y="8741"/>
                  </a:cubicBezTo>
                  <a:cubicBezTo>
                    <a:pt x="18046" y="9192"/>
                    <a:pt x="18021" y="9669"/>
                    <a:pt x="17971" y="10145"/>
                  </a:cubicBezTo>
                  <a:cubicBezTo>
                    <a:pt x="17946" y="10596"/>
                    <a:pt x="17896" y="11047"/>
                    <a:pt x="17821" y="11498"/>
                  </a:cubicBezTo>
                  <a:cubicBezTo>
                    <a:pt x="17695" y="12125"/>
                    <a:pt x="17520" y="12751"/>
                    <a:pt x="17319" y="13353"/>
                  </a:cubicBezTo>
                  <a:cubicBezTo>
                    <a:pt x="17269" y="13453"/>
                    <a:pt x="17219" y="13578"/>
                    <a:pt x="17169" y="13679"/>
                  </a:cubicBezTo>
                  <a:cubicBezTo>
                    <a:pt x="17119" y="13829"/>
                    <a:pt x="17044" y="13979"/>
                    <a:pt x="16993" y="14130"/>
                  </a:cubicBezTo>
                  <a:cubicBezTo>
                    <a:pt x="16968" y="14155"/>
                    <a:pt x="16968" y="14155"/>
                    <a:pt x="16943" y="14180"/>
                  </a:cubicBezTo>
                  <a:cubicBezTo>
                    <a:pt x="16843" y="14430"/>
                    <a:pt x="16718" y="14656"/>
                    <a:pt x="16592" y="14882"/>
                  </a:cubicBezTo>
                  <a:cubicBezTo>
                    <a:pt x="16517" y="15007"/>
                    <a:pt x="16442" y="15132"/>
                    <a:pt x="16367" y="15283"/>
                  </a:cubicBezTo>
                  <a:cubicBezTo>
                    <a:pt x="16342" y="15283"/>
                    <a:pt x="16342" y="15308"/>
                    <a:pt x="16317" y="15333"/>
                  </a:cubicBezTo>
                  <a:cubicBezTo>
                    <a:pt x="16267" y="15408"/>
                    <a:pt x="16242" y="15483"/>
                    <a:pt x="16191" y="15558"/>
                  </a:cubicBezTo>
                  <a:cubicBezTo>
                    <a:pt x="16116" y="15659"/>
                    <a:pt x="16041" y="15759"/>
                    <a:pt x="15966" y="15859"/>
                  </a:cubicBezTo>
                  <a:cubicBezTo>
                    <a:pt x="15966" y="15884"/>
                    <a:pt x="15941" y="15909"/>
                    <a:pt x="15916" y="15934"/>
                  </a:cubicBezTo>
                  <a:cubicBezTo>
                    <a:pt x="15790" y="16110"/>
                    <a:pt x="15665" y="16285"/>
                    <a:pt x="15515" y="16461"/>
                  </a:cubicBezTo>
                  <a:cubicBezTo>
                    <a:pt x="14963" y="17187"/>
                    <a:pt x="14362" y="17914"/>
                    <a:pt x="13710" y="18566"/>
                  </a:cubicBezTo>
                  <a:cubicBezTo>
                    <a:pt x="13059" y="19217"/>
                    <a:pt x="12357" y="19844"/>
                    <a:pt x="11605" y="20370"/>
                  </a:cubicBezTo>
                  <a:cubicBezTo>
                    <a:pt x="10828" y="20897"/>
                    <a:pt x="10026" y="21348"/>
                    <a:pt x="9174" y="21724"/>
                  </a:cubicBezTo>
                  <a:cubicBezTo>
                    <a:pt x="10051" y="21398"/>
                    <a:pt x="10878" y="20947"/>
                    <a:pt x="11630" y="20446"/>
                  </a:cubicBezTo>
                  <a:cubicBezTo>
                    <a:pt x="12407" y="19919"/>
                    <a:pt x="13134" y="19318"/>
                    <a:pt x="13810" y="18666"/>
                  </a:cubicBezTo>
                  <a:cubicBezTo>
                    <a:pt x="14487" y="18014"/>
                    <a:pt x="15089" y="17313"/>
                    <a:pt x="15665" y="16586"/>
                  </a:cubicBezTo>
                  <a:cubicBezTo>
                    <a:pt x="15841" y="16385"/>
                    <a:pt x="15991" y="16185"/>
                    <a:pt x="16141" y="15984"/>
                  </a:cubicBezTo>
                  <a:cubicBezTo>
                    <a:pt x="16141" y="15984"/>
                    <a:pt x="16141" y="15959"/>
                    <a:pt x="16166" y="15959"/>
                  </a:cubicBezTo>
                  <a:cubicBezTo>
                    <a:pt x="16166" y="15959"/>
                    <a:pt x="16166" y="15984"/>
                    <a:pt x="16166" y="15984"/>
                  </a:cubicBezTo>
                  <a:cubicBezTo>
                    <a:pt x="16166" y="16060"/>
                    <a:pt x="16166" y="16135"/>
                    <a:pt x="16166" y="16185"/>
                  </a:cubicBezTo>
                  <a:cubicBezTo>
                    <a:pt x="16191" y="16736"/>
                    <a:pt x="16292" y="17263"/>
                    <a:pt x="16467" y="17764"/>
                  </a:cubicBezTo>
                  <a:cubicBezTo>
                    <a:pt x="16618" y="18265"/>
                    <a:pt x="16843" y="18741"/>
                    <a:pt x="17094" y="19217"/>
                  </a:cubicBezTo>
                  <a:cubicBezTo>
                    <a:pt x="17595" y="20145"/>
                    <a:pt x="18222" y="20997"/>
                    <a:pt x="18923" y="21774"/>
                  </a:cubicBezTo>
                  <a:cubicBezTo>
                    <a:pt x="18272" y="20947"/>
                    <a:pt x="17670" y="20095"/>
                    <a:pt x="17219" y="19142"/>
                  </a:cubicBezTo>
                  <a:cubicBezTo>
                    <a:pt x="16993" y="18691"/>
                    <a:pt x="16793" y="18190"/>
                    <a:pt x="16643" y="17714"/>
                  </a:cubicBezTo>
                  <a:cubicBezTo>
                    <a:pt x="16517" y="17212"/>
                    <a:pt x="16417" y="16711"/>
                    <a:pt x="16392" y="16185"/>
                  </a:cubicBezTo>
                  <a:cubicBezTo>
                    <a:pt x="16392" y="16160"/>
                    <a:pt x="16417" y="16135"/>
                    <a:pt x="16417" y="16110"/>
                  </a:cubicBezTo>
                  <a:cubicBezTo>
                    <a:pt x="16417" y="15934"/>
                    <a:pt x="16417" y="15734"/>
                    <a:pt x="16442" y="15558"/>
                  </a:cubicBezTo>
                  <a:cubicBezTo>
                    <a:pt x="16467" y="15508"/>
                    <a:pt x="16492" y="15483"/>
                    <a:pt x="16517" y="15458"/>
                  </a:cubicBezTo>
                  <a:cubicBezTo>
                    <a:pt x="16542" y="15408"/>
                    <a:pt x="16567" y="15358"/>
                    <a:pt x="16592" y="15308"/>
                  </a:cubicBezTo>
                  <a:cubicBezTo>
                    <a:pt x="16818" y="14957"/>
                    <a:pt x="17019" y="14606"/>
                    <a:pt x="17194" y="14230"/>
                  </a:cubicBezTo>
                  <a:cubicBezTo>
                    <a:pt x="17294" y="14004"/>
                    <a:pt x="17394" y="13779"/>
                    <a:pt x="17495" y="13553"/>
                  </a:cubicBezTo>
                  <a:cubicBezTo>
                    <a:pt x="17520" y="13528"/>
                    <a:pt x="17545" y="13528"/>
                    <a:pt x="17545" y="13503"/>
                  </a:cubicBezTo>
                  <a:cubicBezTo>
                    <a:pt x="18322" y="12801"/>
                    <a:pt x="19274" y="12350"/>
                    <a:pt x="20252" y="12050"/>
                  </a:cubicBezTo>
                  <a:lnTo>
                    <a:pt x="20201" y="12050"/>
                  </a:lnTo>
                  <a:cubicBezTo>
                    <a:pt x="20252" y="12050"/>
                    <a:pt x="20302" y="12024"/>
                    <a:pt x="20352" y="11999"/>
                  </a:cubicBezTo>
                  <a:cubicBezTo>
                    <a:pt x="20402" y="11974"/>
                    <a:pt x="20427" y="11924"/>
                    <a:pt x="20452" y="11874"/>
                  </a:cubicBezTo>
                  <a:cubicBezTo>
                    <a:pt x="20502" y="11799"/>
                    <a:pt x="20502" y="11749"/>
                    <a:pt x="20527" y="11674"/>
                  </a:cubicBezTo>
                  <a:cubicBezTo>
                    <a:pt x="20552" y="11548"/>
                    <a:pt x="20552" y="11448"/>
                    <a:pt x="20552" y="11323"/>
                  </a:cubicBezTo>
                  <a:lnTo>
                    <a:pt x="20552" y="11298"/>
                  </a:lnTo>
                  <a:lnTo>
                    <a:pt x="20527" y="11273"/>
                  </a:lnTo>
                  <a:cubicBezTo>
                    <a:pt x="20452" y="11122"/>
                    <a:pt x="20302" y="11047"/>
                    <a:pt x="20201" y="11022"/>
                  </a:cubicBezTo>
                  <a:cubicBezTo>
                    <a:pt x="20076" y="10997"/>
                    <a:pt x="19976" y="10997"/>
                    <a:pt x="19876" y="10997"/>
                  </a:cubicBezTo>
                  <a:lnTo>
                    <a:pt x="19625" y="10997"/>
                  </a:lnTo>
                  <a:cubicBezTo>
                    <a:pt x="19575" y="10997"/>
                    <a:pt x="19550" y="10972"/>
                    <a:pt x="19550" y="10972"/>
                  </a:cubicBezTo>
                  <a:cubicBezTo>
                    <a:pt x="19600" y="10771"/>
                    <a:pt x="19650" y="10596"/>
                    <a:pt x="19750" y="10445"/>
                  </a:cubicBezTo>
                  <a:cubicBezTo>
                    <a:pt x="19838" y="10336"/>
                    <a:pt x="19944" y="10265"/>
                    <a:pt x="20102" y="10265"/>
                  </a:cubicBezTo>
                  <a:cubicBezTo>
                    <a:pt x="20126" y="10265"/>
                    <a:pt x="20151" y="10267"/>
                    <a:pt x="20176" y="10270"/>
                  </a:cubicBezTo>
                  <a:cubicBezTo>
                    <a:pt x="20352" y="10270"/>
                    <a:pt x="20527" y="10345"/>
                    <a:pt x="20728" y="10420"/>
                  </a:cubicBezTo>
                  <a:cubicBezTo>
                    <a:pt x="20903" y="10521"/>
                    <a:pt x="21104" y="10596"/>
                    <a:pt x="21279" y="10696"/>
                  </a:cubicBezTo>
                  <a:cubicBezTo>
                    <a:pt x="22031" y="11072"/>
                    <a:pt x="22708" y="11573"/>
                    <a:pt x="23284" y="12175"/>
                  </a:cubicBezTo>
                  <a:cubicBezTo>
                    <a:pt x="23384" y="12275"/>
                    <a:pt x="23460" y="12375"/>
                    <a:pt x="23535" y="12476"/>
                  </a:cubicBezTo>
                  <a:lnTo>
                    <a:pt x="23585" y="12526"/>
                  </a:lnTo>
                  <a:cubicBezTo>
                    <a:pt x="23610" y="12551"/>
                    <a:pt x="23610" y="12576"/>
                    <a:pt x="23635" y="12576"/>
                  </a:cubicBezTo>
                  <a:cubicBezTo>
                    <a:pt x="24036" y="13102"/>
                    <a:pt x="24362" y="13679"/>
                    <a:pt x="24487" y="14330"/>
                  </a:cubicBezTo>
                  <a:cubicBezTo>
                    <a:pt x="24562" y="14731"/>
                    <a:pt x="24537" y="15157"/>
                    <a:pt x="24412" y="15558"/>
                  </a:cubicBezTo>
                  <a:cubicBezTo>
                    <a:pt x="24262" y="15934"/>
                    <a:pt x="24011" y="16310"/>
                    <a:pt x="23735" y="16611"/>
                  </a:cubicBezTo>
                  <a:cubicBezTo>
                    <a:pt x="24036" y="16310"/>
                    <a:pt x="24312" y="15984"/>
                    <a:pt x="24462" y="15583"/>
                  </a:cubicBezTo>
                  <a:cubicBezTo>
                    <a:pt x="24638" y="15182"/>
                    <a:pt x="24688" y="14731"/>
                    <a:pt x="24613" y="14305"/>
                  </a:cubicBezTo>
                  <a:cubicBezTo>
                    <a:pt x="24562" y="13879"/>
                    <a:pt x="24412" y="13453"/>
                    <a:pt x="24186" y="13077"/>
                  </a:cubicBezTo>
                  <a:cubicBezTo>
                    <a:pt x="24036" y="12826"/>
                    <a:pt x="23861" y="12551"/>
                    <a:pt x="23660" y="12325"/>
                  </a:cubicBezTo>
                  <a:cubicBezTo>
                    <a:pt x="23710" y="12075"/>
                    <a:pt x="23760" y="11849"/>
                    <a:pt x="23785" y="11598"/>
                  </a:cubicBezTo>
                  <a:cubicBezTo>
                    <a:pt x="23911" y="10897"/>
                    <a:pt x="24011" y="10170"/>
                    <a:pt x="23911" y="9418"/>
                  </a:cubicBezTo>
                  <a:cubicBezTo>
                    <a:pt x="23836" y="8691"/>
                    <a:pt x="23460" y="7964"/>
                    <a:pt x="22908" y="7463"/>
                  </a:cubicBezTo>
                  <a:cubicBezTo>
                    <a:pt x="22457" y="7037"/>
                    <a:pt x="21856" y="6736"/>
                    <a:pt x="21229" y="6636"/>
                  </a:cubicBezTo>
                  <a:cubicBezTo>
                    <a:pt x="21780" y="6486"/>
                    <a:pt x="22357" y="6385"/>
                    <a:pt x="22908" y="6285"/>
                  </a:cubicBezTo>
                  <a:cubicBezTo>
                    <a:pt x="23359" y="6185"/>
                    <a:pt x="23836" y="6085"/>
                    <a:pt x="24287" y="5909"/>
                  </a:cubicBezTo>
                  <a:cubicBezTo>
                    <a:pt x="24512" y="5809"/>
                    <a:pt x="24738" y="5684"/>
                    <a:pt x="24913" y="5508"/>
                  </a:cubicBezTo>
                  <a:cubicBezTo>
                    <a:pt x="25114" y="5333"/>
                    <a:pt x="25239" y="5082"/>
                    <a:pt x="25289" y="4831"/>
                  </a:cubicBezTo>
                  <a:cubicBezTo>
                    <a:pt x="25339" y="4556"/>
                    <a:pt x="25289" y="4305"/>
                    <a:pt x="25214" y="4080"/>
                  </a:cubicBezTo>
                  <a:cubicBezTo>
                    <a:pt x="25139" y="3854"/>
                    <a:pt x="25039" y="3628"/>
                    <a:pt x="24963" y="3403"/>
                  </a:cubicBezTo>
                  <a:cubicBezTo>
                    <a:pt x="24838" y="3202"/>
                    <a:pt x="24738" y="2952"/>
                    <a:pt x="24487" y="2801"/>
                  </a:cubicBezTo>
                  <a:cubicBezTo>
                    <a:pt x="24387" y="2726"/>
                    <a:pt x="24237" y="2676"/>
                    <a:pt x="24086" y="2676"/>
                  </a:cubicBezTo>
                  <a:cubicBezTo>
                    <a:pt x="23936" y="2676"/>
                    <a:pt x="23811" y="2701"/>
                    <a:pt x="23685" y="2751"/>
                  </a:cubicBezTo>
                  <a:cubicBezTo>
                    <a:pt x="23585" y="2801"/>
                    <a:pt x="23485" y="2877"/>
                    <a:pt x="23359" y="2927"/>
                  </a:cubicBezTo>
                  <a:cubicBezTo>
                    <a:pt x="23259" y="2977"/>
                    <a:pt x="23159" y="3027"/>
                    <a:pt x="23059" y="3077"/>
                  </a:cubicBezTo>
                  <a:cubicBezTo>
                    <a:pt x="22858" y="3177"/>
                    <a:pt x="22658" y="3252"/>
                    <a:pt x="22432" y="3353"/>
                  </a:cubicBezTo>
                  <a:cubicBezTo>
                    <a:pt x="22006" y="3503"/>
                    <a:pt x="21580" y="3628"/>
                    <a:pt x="21129" y="3679"/>
                  </a:cubicBezTo>
                  <a:cubicBezTo>
                    <a:pt x="21079" y="3704"/>
                    <a:pt x="21029" y="3704"/>
                    <a:pt x="21003" y="3704"/>
                  </a:cubicBezTo>
                  <a:cubicBezTo>
                    <a:pt x="20953" y="3578"/>
                    <a:pt x="20903" y="3478"/>
                    <a:pt x="20853" y="3378"/>
                  </a:cubicBezTo>
                  <a:cubicBezTo>
                    <a:pt x="20753" y="3227"/>
                    <a:pt x="20653" y="3077"/>
                    <a:pt x="20527" y="2927"/>
                  </a:cubicBezTo>
                  <a:cubicBezTo>
                    <a:pt x="20427" y="2776"/>
                    <a:pt x="20302" y="2626"/>
                    <a:pt x="20176" y="2501"/>
                  </a:cubicBezTo>
                  <a:cubicBezTo>
                    <a:pt x="20126" y="2425"/>
                    <a:pt x="20051" y="2350"/>
                    <a:pt x="20001" y="2300"/>
                  </a:cubicBezTo>
                  <a:lnTo>
                    <a:pt x="19800" y="2100"/>
                  </a:lnTo>
                  <a:cubicBezTo>
                    <a:pt x="18698" y="1122"/>
                    <a:pt x="17294" y="546"/>
                    <a:pt x="15841" y="470"/>
                  </a:cubicBezTo>
                  <a:cubicBezTo>
                    <a:pt x="15742" y="466"/>
                    <a:pt x="15644" y="463"/>
                    <a:pt x="15547" y="463"/>
                  </a:cubicBezTo>
                  <a:cubicBezTo>
                    <a:pt x="14170" y="463"/>
                    <a:pt x="12828" y="948"/>
                    <a:pt x="11705" y="1674"/>
                  </a:cubicBezTo>
                  <a:cubicBezTo>
                    <a:pt x="11154" y="2024"/>
                    <a:pt x="10653" y="2425"/>
                    <a:pt x="10176" y="2877"/>
                  </a:cubicBezTo>
                  <a:cubicBezTo>
                    <a:pt x="10201" y="2576"/>
                    <a:pt x="10151" y="2250"/>
                    <a:pt x="10101" y="1949"/>
                  </a:cubicBezTo>
                  <a:cubicBezTo>
                    <a:pt x="10076" y="1724"/>
                    <a:pt x="10026" y="1498"/>
                    <a:pt x="9976" y="1298"/>
                  </a:cubicBezTo>
                  <a:cubicBezTo>
                    <a:pt x="9901" y="1072"/>
                    <a:pt x="9876" y="846"/>
                    <a:pt x="9775" y="646"/>
                  </a:cubicBezTo>
                  <a:cubicBezTo>
                    <a:pt x="9675" y="420"/>
                    <a:pt x="9500" y="195"/>
                    <a:pt x="9249" y="69"/>
                  </a:cubicBezTo>
                  <a:cubicBezTo>
                    <a:pt x="9124" y="19"/>
                    <a:pt x="8998" y="1"/>
                    <a:pt x="8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6768024" y="2050611"/>
              <a:ext cx="108746" cy="546603"/>
            </a:xfrm>
            <a:custGeom>
              <a:avLst/>
              <a:gdLst/>
              <a:ahLst/>
              <a:cxnLst/>
              <a:rect l="l" t="t" r="r" b="b"/>
              <a:pathLst>
                <a:path w="1930" h="9701" extrusionOk="0">
                  <a:moveTo>
                    <a:pt x="276" y="1"/>
                  </a:moveTo>
                  <a:cubicBezTo>
                    <a:pt x="125" y="1680"/>
                    <a:pt x="0" y="3359"/>
                    <a:pt x="150" y="5039"/>
                  </a:cubicBezTo>
                  <a:cubicBezTo>
                    <a:pt x="326" y="6693"/>
                    <a:pt x="802" y="8372"/>
                    <a:pt x="1830" y="9700"/>
                  </a:cubicBezTo>
                  <a:cubicBezTo>
                    <a:pt x="1529" y="7570"/>
                    <a:pt x="1654" y="5690"/>
                    <a:pt x="1805" y="3535"/>
                  </a:cubicBezTo>
                  <a:cubicBezTo>
                    <a:pt x="1855" y="2783"/>
                    <a:pt x="1930" y="2031"/>
                    <a:pt x="1729" y="1304"/>
                  </a:cubicBezTo>
                  <a:cubicBezTo>
                    <a:pt x="1529" y="577"/>
                    <a:pt x="1028" y="10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9E8E6-1DDE-A2DF-9D51-919B3F472388}"/>
              </a:ext>
            </a:extLst>
          </p:cNvPr>
          <p:cNvSpPr txBox="1"/>
          <p:nvPr/>
        </p:nvSpPr>
        <p:spPr>
          <a:xfrm>
            <a:off x="365175" y="2808747"/>
            <a:ext cx="575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Non-Invasive Vital Monitoring System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EB059F5-2C7C-58DB-C6FA-16A505FB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25" y="589688"/>
            <a:ext cx="3953057" cy="4100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DB116D-9E64-CC57-A00D-15F795AC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32" y="589687"/>
            <a:ext cx="5196568" cy="4100845"/>
          </a:xfrm>
          <a:prstGeom prst="rect">
            <a:avLst/>
          </a:prstGeom>
        </p:spPr>
      </p:pic>
      <p:sp>
        <p:nvSpPr>
          <p:cNvPr id="17" name="Google Shape;394;p45">
            <a:extLst>
              <a:ext uri="{FF2B5EF4-FFF2-40B4-BE49-F238E27FC236}">
                <a16:creationId xmlns:a16="http://schemas.microsoft.com/office/drawing/2014/main" id="{3D790FB8-BB08-EE7B-A239-8AA089B881DB}"/>
              </a:ext>
            </a:extLst>
          </p:cNvPr>
          <p:cNvSpPr txBox="1">
            <a:spLocks/>
          </p:cNvSpPr>
          <p:nvPr/>
        </p:nvSpPr>
        <p:spPr>
          <a:xfrm>
            <a:off x="0" y="16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DEVELOPMENT PROCESS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AF21B-86E6-E2D5-F937-D03F8C014C30}"/>
              </a:ext>
            </a:extLst>
          </p:cNvPr>
          <p:cNvSpPr txBox="1"/>
          <p:nvPr/>
        </p:nvSpPr>
        <p:spPr>
          <a:xfrm>
            <a:off x="0" y="4745511"/>
            <a:ext cx="355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 1: Implement of pulse oximeter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3FB2D-3319-A178-EBA6-7FCA2B2FBDC9}"/>
              </a:ext>
            </a:extLst>
          </p:cNvPr>
          <p:cNvSpPr txBox="1"/>
          <p:nvPr/>
        </p:nvSpPr>
        <p:spPr>
          <a:xfrm>
            <a:off x="4199467" y="4752666"/>
            <a:ext cx="494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 2: Testing and data collection of pulse oximeter sensor</a:t>
            </a:r>
          </a:p>
        </p:txBody>
      </p:sp>
    </p:spTree>
    <p:extLst>
      <p:ext uri="{BB962C8B-B14F-4D97-AF65-F5344CB8AC3E}">
        <p14:creationId xmlns:p14="http://schemas.microsoft.com/office/powerpoint/2010/main" val="85577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p45">
            <a:extLst>
              <a:ext uri="{FF2B5EF4-FFF2-40B4-BE49-F238E27FC236}">
                <a16:creationId xmlns:a16="http://schemas.microsoft.com/office/drawing/2014/main" id="{D55783CD-036F-C654-B3C1-2D82E1E028EF}"/>
              </a:ext>
            </a:extLst>
          </p:cNvPr>
          <p:cNvSpPr txBox="1">
            <a:spLocks/>
          </p:cNvSpPr>
          <p:nvPr/>
        </p:nvSpPr>
        <p:spPr>
          <a:xfrm>
            <a:off x="0" y="16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DEVELOPMENT PROCESS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8B406-0C4C-2D3A-B68E-CEE0068074D1}"/>
              </a:ext>
            </a:extLst>
          </p:cNvPr>
          <p:cNvSpPr txBox="1"/>
          <p:nvPr/>
        </p:nvSpPr>
        <p:spPr>
          <a:xfrm>
            <a:off x="0" y="4745511"/>
            <a:ext cx="355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 1: Implement of Temperature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14AA1-C33F-B95C-FC52-8F2ECEB50609}"/>
              </a:ext>
            </a:extLst>
          </p:cNvPr>
          <p:cNvSpPr txBox="1"/>
          <p:nvPr/>
        </p:nvSpPr>
        <p:spPr>
          <a:xfrm>
            <a:off x="4504267" y="4745511"/>
            <a:ext cx="494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 2: Testing and data collection of Temperature sensor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4F4457-848B-E1AA-3337-415B345E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3" y="589687"/>
            <a:ext cx="3691467" cy="41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1FDC4-8EA9-93E5-D41C-5CFE99B5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686"/>
            <a:ext cx="5452533" cy="41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1235370" y="153070"/>
            <a:ext cx="6673260" cy="155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Some collected data from Oximeter sensor through serial port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9786D4-AD7E-8672-442D-FFB09B650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242838"/>
              </p:ext>
            </p:extLst>
          </p:nvPr>
        </p:nvGraphicFramePr>
        <p:xfrm>
          <a:off x="1524000" y="1856740"/>
          <a:ext cx="6096000" cy="2595880"/>
        </p:xfrm>
        <a:graphic>
          <a:graphicData uri="http://schemas.openxmlformats.org/drawingml/2006/table">
            <a:tbl>
              <a:tblPr firstRow="1" bandRow="1">
                <a:tableStyleId>{75EAAC98-CF82-42DD-A012-1640872D3D90}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3321188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847926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687818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24911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13:14:46.926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IR = 110061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BPM 90.91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Avg BPM=91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12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13:14:46.973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-&gt; IR = 110177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BPM 90.91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 BPM=91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13:14:47.020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IR = 110363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BPM 90.77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 BPM=90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13:14:47.161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IR = 109866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BPM 90.77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 BPM=90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32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13:14:47.208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-&gt; IR = 109565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BPM=90.77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 BPM=90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8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13:14:47.208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-&gt; IR = 109394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BPM-90.77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Avg BPM=90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8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13:14:47.208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IR = 109313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BPM=90.77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Avg BPM=90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0212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1235370" y="153070"/>
            <a:ext cx="6673260" cy="155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Some collected data from Temperature sensor through serial port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55DE6D-F790-4233-41C9-621EACBE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08661"/>
              </p:ext>
            </p:extLst>
          </p:nvPr>
        </p:nvGraphicFramePr>
        <p:xfrm>
          <a:off x="2240280" y="1934210"/>
          <a:ext cx="4663440" cy="2595880"/>
        </p:xfrm>
        <a:graphic>
          <a:graphicData uri="http://schemas.openxmlformats.org/drawingml/2006/table">
            <a:tbl>
              <a:tblPr firstRow="1" bandRow="1">
                <a:tableStyleId>{75EAAC98-CF82-42DD-A012-1640872D3D90}</a:tableStyleId>
              </a:tblPr>
              <a:tblGrid>
                <a:gridCol w="2331720">
                  <a:extLst>
                    <a:ext uri="{9D8B030D-6E8A-4147-A177-3AD203B41FA5}">
                      <a16:colId xmlns:a16="http://schemas.microsoft.com/office/drawing/2014/main" val="250758560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1420668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19:18:29.756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36.32'C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96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19:18:29.852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36.30'C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1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19:18:29.947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36.31'C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03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19:18:30.043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36.32'C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7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19:18:30.139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36.33'C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19:18:30.235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36.32'C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70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19:18:30.331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-&gt; 36.30'C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125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86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7165700" y="3562350"/>
            <a:ext cx="2305181" cy="1041740"/>
          </a:xfrm>
          <a:custGeom>
            <a:avLst/>
            <a:gdLst/>
            <a:ahLst/>
            <a:cxnLst/>
            <a:rect l="l" t="t" r="r" b="b"/>
            <a:pathLst>
              <a:path w="24237" h="10953" extrusionOk="0">
                <a:moveTo>
                  <a:pt x="7194" y="0"/>
                </a:moveTo>
                <a:cubicBezTo>
                  <a:pt x="7043" y="0"/>
                  <a:pt x="6943" y="101"/>
                  <a:pt x="6918" y="251"/>
                </a:cubicBezTo>
                <a:lnTo>
                  <a:pt x="5640" y="9249"/>
                </a:lnTo>
                <a:lnTo>
                  <a:pt x="4211" y="3810"/>
                </a:lnTo>
                <a:cubicBezTo>
                  <a:pt x="4189" y="3698"/>
                  <a:pt x="4106" y="3606"/>
                  <a:pt x="3981" y="3606"/>
                </a:cubicBezTo>
                <a:cubicBezTo>
                  <a:pt x="3966" y="3606"/>
                  <a:pt x="3951" y="3607"/>
                  <a:pt x="3935" y="3609"/>
                </a:cubicBezTo>
                <a:cubicBezTo>
                  <a:pt x="3810" y="3609"/>
                  <a:pt x="3710" y="3685"/>
                  <a:pt x="3685" y="3810"/>
                </a:cubicBezTo>
                <a:lnTo>
                  <a:pt x="3008" y="6592"/>
                </a:lnTo>
                <a:lnTo>
                  <a:pt x="301" y="6592"/>
                </a:lnTo>
                <a:cubicBezTo>
                  <a:pt x="126" y="6592"/>
                  <a:pt x="1" y="6717"/>
                  <a:pt x="1" y="6868"/>
                </a:cubicBezTo>
                <a:cubicBezTo>
                  <a:pt x="1" y="7018"/>
                  <a:pt x="126" y="7143"/>
                  <a:pt x="301" y="7143"/>
                </a:cubicBezTo>
                <a:lnTo>
                  <a:pt x="3234" y="7143"/>
                </a:lnTo>
                <a:cubicBezTo>
                  <a:pt x="3359" y="7143"/>
                  <a:pt x="3484" y="7043"/>
                  <a:pt x="3509" y="6918"/>
                </a:cubicBezTo>
                <a:lnTo>
                  <a:pt x="3960" y="5038"/>
                </a:lnTo>
                <a:lnTo>
                  <a:pt x="5439" y="10727"/>
                </a:lnTo>
                <a:cubicBezTo>
                  <a:pt x="5489" y="10853"/>
                  <a:pt x="5590" y="10953"/>
                  <a:pt x="5715" y="10953"/>
                </a:cubicBezTo>
                <a:lnTo>
                  <a:pt x="5740" y="10953"/>
                </a:lnTo>
                <a:cubicBezTo>
                  <a:pt x="5865" y="10928"/>
                  <a:pt x="5965" y="10828"/>
                  <a:pt x="5991" y="10702"/>
                </a:cubicBezTo>
                <a:lnTo>
                  <a:pt x="7244" y="2005"/>
                </a:lnTo>
                <a:lnTo>
                  <a:pt x="8146" y="6918"/>
                </a:lnTo>
                <a:cubicBezTo>
                  <a:pt x="8171" y="7043"/>
                  <a:pt x="8296" y="7143"/>
                  <a:pt x="8422" y="7143"/>
                </a:cubicBezTo>
                <a:lnTo>
                  <a:pt x="9875" y="7168"/>
                </a:lnTo>
                <a:cubicBezTo>
                  <a:pt x="10001" y="7168"/>
                  <a:pt x="10126" y="7093"/>
                  <a:pt x="10151" y="6968"/>
                </a:cubicBezTo>
                <a:lnTo>
                  <a:pt x="11429" y="2106"/>
                </a:lnTo>
                <a:lnTo>
                  <a:pt x="13585" y="10727"/>
                </a:lnTo>
                <a:cubicBezTo>
                  <a:pt x="13610" y="10853"/>
                  <a:pt x="13735" y="10953"/>
                  <a:pt x="13860" y="10953"/>
                </a:cubicBezTo>
                <a:cubicBezTo>
                  <a:pt x="13986" y="10928"/>
                  <a:pt x="14111" y="10853"/>
                  <a:pt x="14136" y="10727"/>
                </a:cubicBezTo>
                <a:lnTo>
                  <a:pt x="15364" y="4612"/>
                </a:lnTo>
                <a:lnTo>
                  <a:pt x="16241" y="8146"/>
                </a:lnTo>
                <a:cubicBezTo>
                  <a:pt x="16266" y="8246"/>
                  <a:pt x="16367" y="8346"/>
                  <a:pt x="16492" y="8346"/>
                </a:cubicBezTo>
                <a:cubicBezTo>
                  <a:pt x="16617" y="8346"/>
                  <a:pt x="16742" y="8271"/>
                  <a:pt x="16768" y="8171"/>
                </a:cubicBezTo>
                <a:lnTo>
                  <a:pt x="17394" y="6492"/>
                </a:lnTo>
                <a:lnTo>
                  <a:pt x="18196" y="10301"/>
                </a:lnTo>
                <a:cubicBezTo>
                  <a:pt x="18221" y="10427"/>
                  <a:pt x="18321" y="10527"/>
                  <a:pt x="18472" y="10527"/>
                </a:cubicBezTo>
                <a:cubicBezTo>
                  <a:pt x="18597" y="10527"/>
                  <a:pt x="18697" y="10427"/>
                  <a:pt x="18722" y="10301"/>
                </a:cubicBezTo>
                <a:lnTo>
                  <a:pt x="19825" y="5289"/>
                </a:lnTo>
                <a:lnTo>
                  <a:pt x="20251" y="7193"/>
                </a:lnTo>
                <a:cubicBezTo>
                  <a:pt x="20276" y="7319"/>
                  <a:pt x="20402" y="7394"/>
                  <a:pt x="20527" y="7394"/>
                </a:cubicBezTo>
                <a:lnTo>
                  <a:pt x="23935" y="7394"/>
                </a:lnTo>
                <a:cubicBezTo>
                  <a:pt x="24111" y="7394"/>
                  <a:pt x="24236" y="7269"/>
                  <a:pt x="24236" y="7118"/>
                </a:cubicBezTo>
                <a:cubicBezTo>
                  <a:pt x="24236" y="6968"/>
                  <a:pt x="24111" y="6843"/>
                  <a:pt x="23935" y="6843"/>
                </a:cubicBezTo>
                <a:lnTo>
                  <a:pt x="20753" y="6843"/>
                </a:lnTo>
                <a:lnTo>
                  <a:pt x="20101" y="3935"/>
                </a:lnTo>
                <a:cubicBezTo>
                  <a:pt x="20051" y="3810"/>
                  <a:pt x="19950" y="3710"/>
                  <a:pt x="19825" y="3710"/>
                </a:cubicBezTo>
                <a:cubicBezTo>
                  <a:pt x="19675" y="3710"/>
                  <a:pt x="19575" y="3810"/>
                  <a:pt x="19549" y="3935"/>
                </a:cubicBezTo>
                <a:lnTo>
                  <a:pt x="18472" y="8898"/>
                </a:lnTo>
                <a:lnTo>
                  <a:pt x="17720" y="5414"/>
                </a:lnTo>
                <a:cubicBezTo>
                  <a:pt x="17695" y="5289"/>
                  <a:pt x="17595" y="5188"/>
                  <a:pt x="17469" y="5188"/>
                </a:cubicBezTo>
                <a:cubicBezTo>
                  <a:pt x="17344" y="5188"/>
                  <a:pt x="17244" y="5264"/>
                  <a:pt x="17194" y="5364"/>
                </a:cubicBezTo>
                <a:lnTo>
                  <a:pt x="16567" y="7118"/>
                </a:lnTo>
                <a:lnTo>
                  <a:pt x="15615" y="3284"/>
                </a:lnTo>
                <a:cubicBezTo>
                  <a:pt x="15565" y="3158"/>
                  <a:pt x="15464" y="3058"/>
                  <a:pt x="15339" y="3058"/>
                </a:cubicBezTo>
                <a:cubicBezTo>
                  <a:pt x="15189" y="3083"/>
                  <a:pt x="15088" y="3158"/>
                  <a:pt x="15063" y="3284"/>
                </a:cubicBezTo>
                <a:lnTo>
                  <a:pt x="13835" y="9399"/>
                </a:lnTo>
                <a:lnTo>
                  <a:pt x="11705" y="928"/>
                </a:lnTo>
                <a:cubicBezTo>
                  <a:pt x="11680" y="802"/>
                  <a:pt x="11580" y="702"/>
                  <a:pt x="11454" y="702"/>
                </a:cubicBezTo>
                <a:lnTo>
                  <a:pt x="11429" y="702"/>
                </a:lnTo>
                <a:cubicBezTo>
                  <a:pt x="11304" y="702"/>
                  <a:pt x="11204" y="802"/>
                  <a:pt x="11179" y="928"/>
                </a:cubicBezTo>
                <a:lnTo>
                  <a:pt x="9675" y="6617"/>
                </a:lnTo>
                <a:lnTo>
                  <a:pt x="8672" y="6592"/>
                </a:lnTo>
                <a:lnTo>
                  <a:pt x="7469" y="226"/>
                </a:lnTo>
                <a:cubicBezTo>
                  <a:pt x="7444" y="101"/>
                  <a:pt x="7319" y="0"/>
                  <a:pt x="71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grpSp>
        <p:nvGrpSpPr>
          <p:cNvPr id="331" name="Google Shape;331;p35"/>
          <p:cNvGrpSpPr/>
          <p:nvPr/>
        </p:nvGrpSpPr>
        <p:grpSpPr>
          <a:xfrm>
            <a:off x="6098450" y="3192763"/>
            <a:ext cx="2345900" cy="1322325"/>
            <a:chOff x="6098450" y="3192763"/>
            <a:chExt cx="2345900" cy="1322325"/>
          </a:xfrm>
        </p:grpSpPr>
        <p:sp>
          <p:nvSpPr>
            <p:cNvPr id="332" name="Google Shape;332;p35"/>
            <p:cNvSpPr/>
            <p:nvPr/>
          </p:nvSpPr>
          <p:spPr>
            <a:xfrm>
              <a:off x="6098450" y="3390438"/>
              <a:ext cx="2345900" cy="1124650"/>
            </a:xfrm>
            <a:custGeom>
              <a:avLst/>
              <a:gdLst/>
              <a:ahLst/>
              <a:cxnLst/>
              <a:rect l="l" t="t" r="r" b="b"/>
              <a:pathLst>
                <a:path w="93836" h="44986" extrusionOk="0">
                  <a:moveTo>
                    <a:pt x="34741" y="1"/>
                  </a:moveTo>
                  <a:cubicBezTo>
                    <a:pt x="24806" y="1"/>
                    <a:pt x="14190" y="4110"/>
                    <a:pt x="9273" y="10299"/>
                  </a:cubicBezTo>
                  <a:cubicBezTo>
                    <a:pt x="6717" y="13457"/>
                    <a:pt x="0" y="21903"/>
                    <a:pt x="18797" y="38519"/>
                  </a:cubicBezTo>
                  <a:lnTo>
                    <a:pt x="26091" y="44986"/>
                  </a:lnTo>
                  <a:lnTo>
                    <a:pt x="40802" y="42153"/>
                  </a:lnTo>
                  <a:cubicBezTo>
                    <a:pt x="78747" y="34860"/>
                    <a:pt x="85464" y="26439"/>
                    <a:pt x="87996" y="23256"/>
                  </a:cubicBezTo>
                  <a:cubicBezTo>
                    <a:pt x="93835" y="15963"/>
                    <a:pt x="89499" y="8569"/>
                    <a:pt x="78296" y="6715"/>
                  </a:cubicBezTo>
                  <a:cubicBezTo>
                    <a:pt x="76574" y="6431"/>
                    <a:pt x="74790" y="6295"/>
                    <a:pt x="72982" y="6295"/>
                  </a:cubicBezTo>
                  <a:cubicBezTo>
                    <a:pt x="65530" y="6295"/>
                    <a:pt x="57683" y="8602"/>
                    <a:pt x="52156" y="12354"/>
                  </a:cubicBezTo>
                  <a:cubicBezTo>
                    <a:pt x="53459" y="6765"/>
                    <a:pt x="48873" y="1878"/>
                    <a:pt x="40076" y="424"/>
                  </a:cubicBezTo>
                  <a:cubicBezTo>
                    <a:pt x="38346" y="138"/>
                    <a:pt x="36555" y="1"/>
                    <a:pt x="34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507600" y="3224338"/>
              <a:ext cx="855275" cy="700525"/>
            </a:xfrm>
            <a:custGeom>
              <a:avLst/>
              <a:gdLst/>
              <a:ahLst/>
              <a:cxnLst/>
              <a:rect l="l" t="t" r="r" b="b"/>
              <a:pathLst>
                <a:path w="34211" h="28021" extrusionOk="0">
                  <a:moveTo>
                    <a:pt x="34211" y="15013"/>
                  </a:moveTo>
                  <a:lnTo>
                    <a:pt x="34211" y="15013"/>
                  </a:lnTo>
                  <a:cubicBezTo>
                    <a:pt x="34189" y="15023"/>
                    <a:pt x="34167" y="15033"/>
                    <a:pt x="34145" y="15044"/>
                  </a:cubicBezTo>
                  <a:lnTo>
                    <a:pt x="34145" y="15044"/>
                  </a:lnTo>
                  <a:cubicBezTo>
                    <a:pt x="34168" y="15036"/>
                    <a:pt x="34190" y="15027"/>
                    <a:pt x="34211" y="15013"/>
                  </a:cubicBezTo>
                  <a:close/>
                  <a:moveTo>
                    <a:pt x="30076" y="0"/>
                  </a:moveTo>
                  <a:lnTo>
                    <a:pt x="2181" y="12958"/>
                  </a:lnTo>
                  <a:cubicBezTo>
                    <a:pt x="1755" y="13158"/>
                    <a:pt x="1404" y="13559"/>
                    <a:pt x="1153" y="14161"/>
                  </a:cubicBezTo>
                  <a:cubicBezTo>
                    <a:pt x="0" y="16968"/>
                    <a:pt x="953" y="21755"/>
                    <a:pt x="2557" y="24762"/>
                  </a:cubicBezTo>
                  <a:cubicBezTo>
                    <a:pt x="3083" y="25765"/>
                    <a:pt x="4136" y="27394"/>
                    <a:pt x="5514" y="27895"/>
                  </a:cubicBezTo>
                  <a:cubicBezTo>
                    <a:pt x="5689" y="27945"/>
                    <a:pt x="5865" y="27995"/>
                    <a:pt x="6040" y="28020"/>
                  </a:cubicBezTo>
                  <a:cubicBezTo>
                    <a:pt x="6141" y="28020"/>
                    <a:pt x="6241" y="28020"/>
                    <a:pt x="6316" y="27970"/>
                  </a:cubicBezTo>
                  <a:cubicBezTo>
                    <a:pt x="15592" y="23670"/>
                    <a:pt x="24868" y="19369"/>
                    <a:pt x="34145" y="15044"/>
                  </a:cubicBezTo>
                  <a:lnTo>
                    <a:pt x="34145" y="15044"/>
                  </a:lnTo>
                  <a:cubicBezTo>
                    <a:pt x="34083" y="15063"/>
                    <a:pt x="34015" y="15063"/>
                    <a:pt x="33960" y="15063"/>
                  </a:cubicBezTo>
                  <a:cubicBezTo>
                    <a:pt x="33760" y="15038"/>
                    <a:pt x="33584" y="14988"/>
                    <a:pt x="33409" y="14913"/>
                  </a:cubicBezTo>
                  <a:cubicBezTo>
                    <a:pt x="32030" y="14436"/>
                    <a:pt x="30978" y="12782"/>
                    <a:pt x="30451" y="11780"/>
                  </a:cubicBezTo>
                  <a:cubicBezTo>
                    <a:pt x="28873" y="8772"/>
                    <a:pt x="27895" y="4010"/>
                    <a:pt x="29048" y="1203"/>
                  </a:cubicBezTo>
                  <a:cubicBezTo>
                    <a:pt x="29299" y="602"/>
                    <a:pt x="29649" y="201"/>
                    <a:pt x="30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576525" y="3310788"/>
              <a:ext cx="758800" cy="511950"/>
            </a:xfrm>
            <a:custGeom>
              <a:avLst/>
              <a:gdLst/>
              <a:ahLst/>
              <a:cxnLst/>
              <a:rect l="l" t="t" r="r" b="b"/>
              <a:pathLst>
                <a:path w="30352" h="20478" extrusionOk="0">
                  <a:moveTo>
                    <a:pt x="28497" y="1"/>
                  </a:moveTo>
                  <a:cubicBezTo>
                    <a:pt x="28446" y="1"/>
                    <a:pt x="28421" y="26"/>
                    <a:pt x="28371" y="51"/>
                  </a:cubicBezTo>
                  <a:cubicBezTo>
                    <a:pt x="28364" y="57"/>
                    <a:pt x="28357" y="63"/>
                    <a:pt x="28351" y="69"/>
                  </a:cubicBezTo>
                  <a:lnTo>
                    <a:pt x="28351" y="69"/>
                  </a:lnTo>
                  <a:lnTo>
                    <a:pt x="28497" y="1"/>
                  </a:lnTo>
                  <a:close/>
                  <a:moveTo>
                    <a:pt x="28351" y="69"/>
                  </a:moveTo>
                  <a:lnTo>
                    <a:pt x="577" y="12958"/>
                  </a:lnTo>
                  <a:cubicBezTo>
                    <a:pt x="551" y="12958"/>
                    <a:pt x="526" y="12983"/>
                    <a:pt x="476" y="13008"/>
                  </a:cubicBezTo>
                  <a:cubicBezTo>
                    <a:pt x="176" y="13259"/>
                    <a:pt x="25" y="13635"/>
                    <a:pt x="25" y="14161"/>
                  </a:cubicBezTo>
                  <a:cubicBezTo>
                    <a:pt x="0" y="16442"/>
                    <a:pt x="2431" y="20427"/>
                    <a:pt x="2456" y="20477"/>
                  </a:cubicBezTo>
                  <a:lnTo>
                    <a:pt x="30351" y="7520"/>
                  </a:lnTo>
                  <a:cubicBezTo>
                    <a:pt x="30326" y="7470"/>
                    <a:pt x="27895" y="3460"/>
                    <a:pt x="27920" y="1204"/>
                  </a:cubicBezTo>
                  <a:cubicBezTo>
                    <a:pt x="27920" y="690"/>
                    <a:pt x="28064" y="319"/>
                    <a:pt x="28351" y="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579025" y="3281963"/>
              <a:ext cx="824575" cy="668575"/>
            </a:xfrm>
            <a:custGeom>
              <a:avLst/>
              <a:gdLst/>
              <a:ahLst/>
              <a:cxnLst/>
              <a:rect l="l" t="t" r="r" b="b"/>
              <a:pathLst>
                <a:path w="32983" h="26743" extrusionOk="0">
                  <a:moveTo>
                    <a:pt x="103" y="13011"/>
                  </a:moveTo>
                  <a:lnTo>
                    <a:pt x="103" y="13011"/>
                  </a:lnTo>
                  <a:cubicBezTo>
                    <a:pt x="69" y="13024"/>
                    <a:pt x="34" y="13040"/>
                    <a:pt x="0" y="13059"/>
                  </a:cubicBezTo>
                  <a:lnTo>
                    <a:pt x="103" y="13011"/>
                  </a:lnTo>
                  <a:close/>
                  <a:moveTo>
                    <a:pt x="28252" y="1"/>
                  </a:moveTo>
                  <a:cubicBezTo>
                    <a:pt x="28127" y="1"/>
                    <a:pt x="28008" y="26"/>
                    <a:pt x="27895" y="76"/>
                  </a:cubicBezTo>
                  <a:lnTo>
                    <a:pt x="103" y="13011"/>
                  </a:lnTo>
                  <a:lnTo>
                    <a:pt x="103" y="13011"/>
                  </a:lnTo>
                  <a:cubicBezTo>
                    <a:pt x="192" y="12977"/>
                    <a:pt x="283" y="12961"/>
                    <a:pt x="379" y="12961"/>
                  </a:cubicBezTo>
                  <a:cubicBezTo>
                    <a:pt x="498" y="12961"/>
                    <a:pt x="622" y="12986"/>
                    <a:pt x="752" y="13034"/>
                  </a:cubicBezTo>
                  <a:cubicBezTo>
                    <a:pt x="978" y="13109"/>
                    <a:pt x="1228" y="13284"/>
                    <a:pt x="1479" y="13535"/>
                  </a:cubicBezTo>
                  <a:cubicBezTo>
                    <a:pt x="3409" y="15490"/>
                    <a:pt x="5088" y="22031"/>
                    <a:pt x="4787" y="24989"/>
                  </a:cubicBezTo>
                  <a:cubicBezTo>
                    <a:pt x="4687" y="26091"/>
                    <a:pt x="4336" y="26568"/>
                    <a:pt x="3960" y="26743"/>
                  </a:cubicBezTo>
                  <a:cubicBezTo>
                    <a:pt x="13259" y="22407"/>
                    <a:pt x="22557" y="18096"/>
                    <a:pt x="31855" y="13786"/>
                  </a:cubicBezTo>
                  <a:cubicBezTo>
                    <a:pt x="32231" y="13610"/>
                    <a:pt x="32582" y="13109"/>
                    <a:pt x="32682" y="12031"/>
                  </a:cubicBezTo>
                  <a:cubicBezTo>
                    <a:pt x="32983" y="9074"/>
                    <a:pt x="31304" y="2532"/>
                    <a:pt x="29399" y="577"/>
                  </a:cubicBezTo>
                  <a:cubicBezTo>
                    <a:pt x="29148" y="327"/>
                    <a:pt x="28898" y="151"/>
                    <a:pt x="28647" y="76"/>
                  </a:cubicBezTo>
                  <a:cubicBezTo>
                    <a:pt x="28509" y="26"/>
                    <a:pt x="28378" y="1"/>
                    <a:pt x="28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550200" y="3192763"/>
              <a:ext cx="894775" cy="674525"/>
            </a:xfrm>
            <a:custGeom>
              <a:avLst/>
              <a:gdLst/>
              <a:ahLst/>
              <a:cxnLst/>
              <a:rect l="l" t="t" r="r" b="b"/>
              <a:pathLst>
                <a:path w="35791" h="26981" extrusionOk="0">
                  <a:moveTo>
                    <a:pt x="28814" y="1"/>
                  </a:moveTo>
                  <a:cubicBezTo>
                    <a:pt x="28486" y="1"/>
                    <a:pt x="28178" y="69"/>
                    <a:pt x="27895" y="211"/>
                  </a:cubicBezTo>
                  <a:lnTo>
                    <a:pt x="0" y="13168"/>
                  </a:lnTo>
                  <a:cubicBezTo>
                    <a:pt x="290" y="13036"/>
                    <a:pt x="607" y="12967"/>
                    <a:pt x="944" y="12967"/>
                  </a:cubicBezTo>
                  <a:cubicBezTo>
                    <a:pt x="1250" y="12967"/>
                    <a:pt x="1572" y="13024"/>
                    <a:pt x="1905" y="13143"/>
                  </a:cubicBezTo>
                  <a:cubicBezTo>
                    <a:pt x="2256" y="13268"/>
                    <a:pt x="2607" y="13469"/>
                    <a:pt x="2958" y="13719"/>
                  </a:cubicBezTo>
                  <a:cubicBezTo>
                    <a:pt x="5339" y="15374"/>
                    <a:pt x="7745" y="19785"/>
                    <a:pt x="7795" y="25800"/>
                  </a:cubicBezTo>
                  <a:cubicBezTo>
                    <a:pt x="7795" y="26364"/>
                    <a:pt x="7900" y="26981"/>
                    <a:pt x="8342" y="26981"/>
                  </a:cubicBezTo>
                  <a:cubicBezTo>
                    <a:pt x="8429" y="26981"/>
                    <a:pt x="8531" y="26956"/>
                    <a:pt x="8647" y="26902"/>
                  </a:cubicBezTo>
                  <a:lnTo>
                    <a:pt x="34863" y="14722"/>
                  </a:lnTo>
                  <a:cubicBezTo>
                    <a:pt x="35264" y="14496"/>
                    <a:pt x="35665" y="13945"/>
                    <a:pt x="35690" y="13394"/>
                  </a:cubicBezTo>
                  <a:cubicBezTo>
                    <a:pt x="35790" y="7103"/>
                    <a:pt x="33309" y="2466"/>
                    <a:pt x="30853" y="762"/>
                  </a:cubicBezTo>
                  <a:cubicBezTo>
                    <a:pt x="30502" y="511"/>
                    <a:pt x="30151" y="311"/>
                    <a:pt x="29800" y="186"/>
                  </a:cubicBezTo>
                  <a:cubicBezTo>
                    <a:pt x="29458" y="63"/>
                    <a:pt x="29127" y="1"/>
                    <a:pt x="28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736925" y="3426088"/>
              <a:ext cx="706150" cy="441200"/>
            </a:xfrm>
            <a:custGeom>
              <a:avLst/>
              <a:gdLst/>
              <a:ahLst/>
              <a:cxnLst/>
              <a:rect l="l" t="t" r="r" b="b"/>
              <a:pathLst>
                <a:path w="28246" h="17648" extrusionOk="0">
                  <a:moveTo>
                    <a:pt x="27895" y="0"/>
                  </a:moveTo>
                  <a:lnTo>
                    <a:pt x="0" y="12958"/>
                  </a:lnTo>
                  <a:cubicBezTo>
                    <a:pt x="201" y="14061"/>
                    <a:pt x="301" y="15214"/>
                    <a:pt x="326" y="16467"/>
                  </a:cubicBezTo>
                  <a:cubicBezTo>
                    <a:pt x="305" y="17031"/>
                    <a:pt x="424" y="17648"/>
                    <a:pt x="871" y="17648"/>
                  </a:cubicBezTo>
                  <a:cubicBezTo>
                    <a:pt x="960" y="17648"/>
                    <a:pt x="1062" y="17623"/>
                    <a:pt x="1178" y="17569"/>
                  </a:cubicBezTo>
                  <a:lnTo>
                    <a:pt x="27394" y="5389"/>
                  </a:lnTo>
                  <a:cubicBezTo>
                    <a:pt x="27795" y="5163"/>
                    <a:pt x="28196" y="4612"/>
                    <a:pt x="28221" y="4061"/>
                  </a:cubicBezTo>
                  <a:cubicBezTo>
                    <a:pt x="28246" y="2607"/>
                    <a:pt x="28121" y="1254"/>
                    <a:pt x="27895" y="0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573375" y="3516938"/>
              <a:ext cx="186750" cy="350275"/>
            </a:xfrm>
            <a:custGeom>
              <a:avLst/>
              <a:gdLst/>
              <a:ahLst/>
              <a:cxnLst/>
              <a:rect l="l" t="t" r="r" b="b"/>
              <a:pathLst>
                <a:path w="7470" h="14011" extrusionOk="0">
                  <a:moveTo>
                    <a:pt x="1" y="1"/>
                  </a:moveTo>
                  <a:cubicBezTo>
                    <a:pt x="302" y="1"/>
                    <a:pt x="627" y="76"/>
                    <a:pt x="978" y="176"/>
                  </a:cubicBezTo>
                  <a:cubicBezTo>
                    <a:pt x="1329" y="301"/>
                    <a:pt x="1680" y="502"/>
                    <a:pt x="2031" y="752"/>
                  </a:cubicBezTo>
                  <a:cubicBezTo>
                    <a:pt x="4412" y="2407"/>
                    <a:pt x="6818" y="6818"/>
                    <a:pt x="6868" y="12833"/>
                  </a:cubicBezTo>
                  <a:cubicBezTo>
                    <a:pt x="6868" y="13284"/>
                    <a:pt x="6943" y="13760"/>
                    <a:pt x="7194" y="13935"/>
                  </a:cubicBezTo>
                  <a:lnTo>
                    <a:pt x="7470" y="14011"/>
                  </a:lnTo>
                  <a:cubicBezTo>
                    <a:pt x="6993" y="13760"/>
                    <a:pt x="6918" y="13334"/>
                    <a:pt x="6918" y="12833"/>
                  </a:cubicBezTo>
                  <a:cubicBezTo>
                    <a:pt x="6868" y="6818"/>
                    <a:pt x="4462" y="2407"/>
                    <a:pt x="2081" y="752"/>
                  </a:cubicBezTo>
                  <a:cubicBezTo>
                    <a:pt x="1730" y="502"/>
                    <a:pt x="1379" y="301"/>
                    <a:pt x="1028" y="176"/>
                  </a:cubicBezTo>
                  <a:cubicBezTo>
                    <a:pt x="677" y="51"/>
                    <a:pt x="327" y="1"/>
                    <a:pt x="1" y="1"/>
                  </a:cubicBezTo>
                  <a:close/>
                </a:path>
              </a:pathLst>
            </a:custGeom>
            <a:solidFill>
              <a:srgbClr val="757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487550" y="3516813"/>
              <a:ext cx="271325" cy="435900"/>
            </a:xfrm>
            <a:custGeom>
              <a:avLst/>
              <a:gdLst/>
              <a:ahLst/>
              <a:cxnLst/>
              <a:rect l="l" t="t" r="r" b="b"/>
              <a:pathLst>
                <a:path w="10853" h="17436" extrusionOk="0">
                  <a:moveTo>
                    <a:pt x="3434" y="1"/>
                  </a:moveTo>
                  <a:cubicBezTo>
                    <a:pt x="2452" y="1"/>
                    <a:pt x="1635" y="593"/>
                    <a:pt x="1178" y="1735"/>
                  </a:cubicBezTo>
                  <a:cubicBezTo>
                    <a:pt x="0" y="4567"/>
                    <a:pt x="652" y="9605"/>
                    <a:pt x="2707" y="13464"/>
                  </a:cubicBezTo>
                  <a:cubicBezTo>
                    <a:pt x="3760" y="15469"/>
                    <a:pt x="5013" y="16773"/>
                    <a:pt x="6316" y="17249"/>
                  </a:cubicBezTo>
                  <a:cubicBezTo>
                    <a:pt x="6567" y="17324"/>
                    <a:pt x="6792" y="17399"/>
                    <a:pt x="7043" y="17424"/>
                  </a:cubicBezTo>
                  <a:cubicBezTo>
                    <a:pt x="7095" y="17431"/>
                    <a:pt x="7148" y="17435"/>
                    <a:pt x="7202" y="17435"/>
                  </a:cubicBezTo>
                  <a:cubicBezTo>
                    <a:pt x="7718" y="17435"/>
                    <a:pt x="8287" y="17070"/>
                    <a:pt x="8446" y="15595"/>
                  </a:cubicBezTo>
                  <a:cubicBezTo>
                    <a:pt x="8747" y="12637"/>
                    <a:pt x="7068" y="6096"/>
                    <a:pt x="5138" y="4141"/>
                  </a:cubicBezTo>
                  <a:cubicBezTo>
                    <a:pt x="4887" y="3890"/>
                    <a:pt x="4637" y="3715"/>
                    <a:pt x="4411" y="3640"/>
                  </a:cubicBezTo>
                  <a:cubicBezTo>
                    <a:pt x="4286" y="3595"/>
                    <a:pt x="4164" y="3572"/>
                    <a:pt x="4046" y="3572"/>
                  </a:cubicBezTo>
                  <a:cubicBezTo>
                    <a:pt x="3834" y="3572"/>
                    <a:pt x="3636" y="3645"/>
                    <a:pt x="3459" y="3790"/>
                  </a:cubicBezTo>
                  <a:cubicBezTo>
                    <a:pt x="2983" y="4141"/>
                    <a:pt x="2732" y="4742"/>
                    <a:pt x="2732" y="5569"/>
                  </a:cubicBezTo>
                  <a:cubicBezTo>
                    <a:pt x="2707" y="7549"/>
                    <a:pt x="4110" y="10382"/>
                    <a:pt x="4887" y="11835"/>
                  </a:cubicBezTo>
                  <a:cubicBezTo>
                    <a:pt x="5113" y="12236"/>
                    <a:pt x="5514" y="12236"/>
                    <a:pt x="6015" y="12236"/>
                  </a:cubicBezTo>
                  <a:cubicBezTo>
                    <a:pt x="5990" y="12186"/>
                    <a:pt x="3559" y="8201"/>
                    <a:pt x="3584" y="5920"/>
                  </a:cubicBezTo>
                  <a:cubicBezTo>
                    <a:pt x="3584" y="5394"/>
                    <a:pt x="3735" y="5018"/>
                    <a:pt x="4035" y="4767"/>
                  </a:cubicBezTo>
                  <a:cubicBezTo>
                    <a:pt x="4119" y="4701"/>
                    <a:pt x="4202" y="4667"/>
                    <a:pt x="4293" y="4667"/>
                  </a:cubicBezTo>
                  <a:cubicBezTo>
                    <a:pt x="4339" y="4667"/>
                    <a:pt x="4386" y="4676"/>
                    <a:pt x="4436" y="4692"/>
                  </a:cubicBezTo>
                  <a:cubicBezTo>
                    <a:pt x="4537" y="4742"/>
                    <a:pt x="4637" y="4818"/>
                    <a:pt x="4762" y="4943"/>
                  </a:cubicBezTo>
                  <a:cubicBezTo>
                    <a:pt x="6216" y="6397"/>
                    <a:pt x="7870" y="12412"/>
                    <a:pt x="7594" y="15143"/>
                  </a:cubicBezTo>
                  <a:cubicBezTo>
                    <a:pt x="7523" y="15925"/>
                    <a:pt x="7296" y="16326"/>
                    <a:pt x="6912" y="16326"/>
                  </a:cubicBezTo>
                  <a:cubicBezTo>
                    <a:pt x="6889" y="16326"/>
                    <a:pt x="6866" y="16324"/>
                    <a:pt x="6842" y="16321"/>
                  </a:cubicBezTo>
                  <a:cubicBezTo>
                    <a:pt x="6667" y="16296"/>
                    <a:pt x="6491" y="16246"/>
                    <a:pt x="6316" y="16196"/>
                  </a:cubicBezTo>
                  <a:cubicBezTo>
                    <a:pt x="4938" y="15695"/>
                    <a:pt x="3885" y="14066"/>
                    <a:pt x="3359" y="13063"/>
                  </a:cubicBezTo>
                  <a:cubicBezTo>
                    <a:pt x="1755" y="10056"/>
                    <a:pt x="802" y="5269"/>
                    <a:pt x="1955" y="2462"/>
                  </a:cubicBezTo>
                  <a:cubicBezTo>
                    <a:pt x="2315" y="1573"/>
                    <a:pt x="2931" y="1112"/>
                    <a:pt x="3675" y="1112"/>
                  </a:cubicBezTo>
                  <a:cubicBezTo>
                    <a:pt x="3917" y="1112"/>
                    <a:pt x="4172" y="1160"/>
                    <a:pt x="4436" y="1259"/>
                  </a:cubicBezTo>
                  <a:cubicBezTo>
                    <a:pt x="4687" y="1359"/>
                    <a:pt x="4988" y="1509"/>
                    <a:pt x="5263" y="1710"/>
                  </a:cubicBezTo>
                  <a:cubicBezTo>
                    <a:pt x="7344" y="3163"/>
                    <a:pt x="9449" y="7173"/>
                    <a:pt x="9449" y="12712"/>
                  </a:cubicBezTo>
                  <a:cubicBezTo>
                    <a:pt x="9424" y="13113"/>
                    <a:pt x="9750" y="13740"/>
                    <a:pt x="10100" y="13840"/>
                  </a:cubicBezTo>
                  <a:lnTo>
                    <a:pt x="10852" y="14016"/>
                  </a:lnTo>
                  <a:cubicBezTo>
                    <a:pt x="10376" y="13765"/>
                    <a:pt x="10301" y="13339"/>
                    <a:pt x="10301" y="12838"/>
                  </a:cubicBezTo>
                  <a:cubicBezTo>
                    <a:pt x="10251" y="6823"/>
                    <a:pt x="7845" y="2412"/>
                    <a:pt x="5464" y="757"/>
                  </a:cubicBezTo>
                  <a:cubicBezTo>
                    <a:pt x="5113" y="507"/>
                    <a:pt x="4737" y="306"/>
                    <a:pt x="4411" y="181"/>
                  </a:cubicBezTo>
                  <a:cubicBezTo>
                    <a:pt x="4073" y="60"/>
                    <a:pt x="3745" y="1"/>
                    <a:pt x="3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617250" y="3656788"/>
              <a:ext cx="944250" cy="357050"/>
            </a:xfrm>
            <a:custGeom>
              <a:avLst/>
              <a:gdLst/>
              <a:ahLst/>
              <a:cxnLst/>
              <a:rect l="l" t="t" r="r" b="b"/>
              <a:pathLst>
                <a:path w="37770" h="14282" extrusionOk="0">
                  <a:moveTo>
                    <a:pt x="33016" y="0"/>
                  </a:moveTo>
                  <a:cubicBezTo>
                    <a:pt x="28824" y="0"/>
                    <a:pt x="25286" y="2984"/>
                    <a:pt x="21830" y="5885"/>
                  </a:cubicBezTo>
                  <a:cubicBezTo>
                    <a:pt x="18446" y="8742"/>
                    <a:pt x="14913" y="11725"/>
                    <a:pt x="10527" y="12351"/>
                  </a:cubicBezTo>
                  <a:cubicBezTo>
                    <a:pt x="9715" y="12463"/>
                    <a:pt x="8834" y="12540"/>
                    <a:pt x="7945" y="12540"/>
                  </a:cubicBezTo>
                  <a:cubicBezTo>
                    <a:pt x="5429" y="12540"/>
                    <a:pt x="2837" y="11923"/>
                    <a:pt x="1504" y="9720"/>
                  </a:cubicBezTo>
                  <a:lnTo>
                    <a:pt x="0" y="10622"/>
                  </a:lnTo>
                  <a:cubicBezTo>
                    <a:pt x="1479" y="13053"/>
                    <a:pt x="4186" y="14281"/>
                    <a:pt x="7920" y="14281"/>
                  </a:cubicBezTo>
                  <a:cubicBezTo>
                    <a:pt x="8822" y="14281"/>
                    <a:pt x="9775" y="14206"/>
                    <a:pt x="10777" y="14081"/>
                  </a:cubicBezTo>
                  <a:cubicBezTo>
                    <a:pt x="15664" y="13379"/>
                    <a:pt x="19374" y="10246"/>
                    <a:pt x="22958" y="7214"/>
                  </a:cubicBezTo>
                  <a:cubicBezTo>
                    <a:pt x="26384" y="4343"/>
                    <a:pt x="29455" y="1760"/>
                    <a:pt x="32999" y="1760"/>
                  </a:cubicBezTo>
                  <a:cubicBezTo>
                    <a:pt x="34250" y="1760"/>
                    <a:pt x="35561" y="2082"/>
                    <a:pt x="36968" y="2828"/>
                  </a:cubicBezTo>
                  <a:lnTo>
                    <a:pt x="37770" y="1274"/>
                  </a:lnTo>
                  <a:cubicBezTo>
                    <a:pt x="36085" y="379"/>
                    <a:pt x="34509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617250" y="3899763"/>
              <a:ext cx="221825" cy="114075"/>
            </a:xfrm>
            <a:custGeom>
              <a:avLst/>
              <a:gdLst/>
              <a:ahLst/>
              <a:cxnLst/>
              <a:rect l="l" t="t" r="r" b="b"/>
              <a:pathLst>
                <a:path w="8873" h="4563" extrusionOk="0">
                  <a:moveTo>
                    <a:pt x="1504" y="1"/>
                  </a:moveTo>
                  <a:lnTo>
                    <a:pt x="0" y="903"/>
                  </a:lnTo>
                  <a:cubicBezTo>
                    <a:pt x="1479" y="3334"/>
                    <a:pt x="4186" y="4562"/>
                    <a:pt x="7920" y="4562"/>
                  </a:cubicBezTo>
                  <a:lnTo>
                    <a:pt x="7945" y="4562"/>
                  </a:lnTo>
                  <a:lnTo>
                    <a:pt x="8872" y="2783"/>
                  </a:lnTo>
                  <a:lnTo>
                    <a:pt x="8872" y="2783"/>
                  </a:lnTo>
                  <a:cubicBezTo>
                    <a:pt x="8548" y="2803"/>
                    <a:pt x="8219" y="2815"/>
                    <a:pt x="7889" y="2815"/>
                  </a:cubicBezTo>
                  <a:cubicBezTo>
                    <a:pt x="5392" y="2815"/>
                    <a:pt x="2832" y="2170"/>
                    <a:pt x="1504" y="1"/>
                  </a:cubicBezTo>
                  <a:close/>
                </a:path>
              </a:pathLst>
            </a:custGeom>
            <a:solidFill>
              <a:srgbClr val="272F36">
                <a:alpha val="3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6402325" y="3635988"/>
              <a:ext cx="451150" cy="382850"/>
            </a:xfrm>
            <a:custGeom>
              <a:avLst/>
              <a:gdLst/>
              <a:ahLst/>
              <a:cxnLst/>
              <a:rect l="l" t="t" r="r" b="b"/>
              <a:pathLst>
                <a:path w="18046" h="15314" extrusionOk="0">
                  <a:moveTo>
                    <a:pt x="11905" y="0"/>
                  </a:moveTo>
                  <a:cubicBezTo>
                    <a:pt x="9775" y="126"/>
                    <a:pt x="7570" y="1955"/>
                    <a:pt x="7394" y="5690"/>
                  </a:cubicBezTo>
                  <a:lnTo>
                    <a:pt x="7394" y="5690"/>
                  </a:lnTo>
                  <a:cubicBezTo>
                    <a:pt x="7269" y="8021"/>
                    <a:pt x="7695" y="9950"/>
                    <a:pt x="8597" y="11454"/>
                  </a:cubicBezTo>
                  <a:lnTo>
                    <a:pt x="8597" y="11454"/>
                  </a:lnTo>
                  <a:lnTo>
                    <a:pt x="10101" y="10552"/>
                  </a:lnTo>
                  <a:cubicBezTo>
                    <a:pt x="9374" y="9349"/>
                    <a:pt x="9048" y="7745"/>
                    <a:pt x="9124" y="5765"/>
                  </a:cubicBezTo>
                  <a:lnTo>
                    <a:pt x="9124" y="5765"/>
                  </a:lnTo>
                  <a:cubicBezTo>
                    <a:pt x="9274" y="2933"/>
                    <a:pt x="10778" y="1830"/>
                    <a:pt x="12031" y="1755"/>
                  </a:cubicBezTo>
                  <a:lnTo>
                    <a:pt x="12031" y="1755"/>
                  </a:lnTo>
                  <a:cubicBezTo>
                    <a:pt x="13484" y="1655"/>
                    <a:pt x="15164" y="2807"/>
                    <a:pt x="15665" y="5589"/>
                  </a:cubicBezTo>
                  <a:lnTo>
                    <a:pt x="15665" y="5589"/>
                  </a:lnTo>
                  <a:cubicBezTo>
                    <a:pt x="16367" y="9549"/>
                    <a:pt x="13509" y="11579"/>
                    <a:pt x="11755" y="12457"/>
                  </a:cubicBezTo>
                  <a:lnTo>
                    <a:pt x="11755" y="12457"/>
                  </a:lnTo>
                  <a:cubicBezTo>
                    <a:pt x="8647" y="13960"/>
                    <a:pt x="4662" y="13910"/>
                    <a:pt x="3234" y="12331"/>
                  </a:cubicBezTo>
                  <a:lnTo>
                    <a:pt x="3234" y="12331"/>
                  </a:lnTo>
                  <a:cubicBezTo>
                    <a:pt x="1780" y="10727"/>
                    <a:pt x="2106" y="8998"/>
                    <a:pt x="2432" y="8121"/>
                  </a:cubicBezTo>
                  <a:lnTo>
                    <a:pt x="2432" y="8121"/>
                  </a:lnTo>
                  <a:cubicBezTo>
                    <a:pt x="3159" y="6216"/>
                    <a:pt x="4988" y="4762"/>
                    <a:pt x="7043" y="4462"/>
                  </a:cubicBezTo>
                  <a:lnTo>
                    <a:pt x="7043" y="4462"/>
                  </a:lnTo>
                  <a:cubicBezTo>
                    <a:pt x="6818" y="3910"/>
                    <a:pt x="6617" y="3334"/>
                    <a:pt x="6442" y="2782"/>
                  </a:cubicBezTo>
                  <a:lnTo>
                    <a:pt x="6442" y="2782"/>
                  </a:lnTo>
                  <a:cubicBezTo>
                    <a:pt x="3910" y="3259"/>
                    <a:pt x="1680" y="5113"/>
                    <a:pt x="803" y="7494"/>
                  </a:cubicBezTo>
                  <a:lnTo>
                    <a:pt x="803" y="7494"/>
                  </a:lnTo>
                  <a:cubicBezTo>
                    <a:pt x="1" y="9650"/>
                    <a:pt x="402" y="11830"/>
                    <a:pt x="1930" y="13509"/>
                  </a:cubicBezTo>
                  <a:lnTo>
                    <a:pt x="1930" y="13509"/>
                  </a:lnTo>
                  <a:cubicBezTo>
                    <a:pt x="3008" y="14687"/>
                    <a:pt x="4913" y="15314"/>
                    <a:pt x="7043" y="15314"/>
                  </a:cubicBezTo>
                  <a:lnTo>
                    <a:pt x="7043" y="15314"/>
                  </a:lnTo>
                  <a:cubicBezTo>
                    <a:pt x="8823" y="15314"/>
                    <a:pt x="10753" y="14888"/>
                    <a:pt x="12507" y="14011"/>
                  </a:cubicBezTo>
                  <a:lnTo>
                    <a:pt x="12507" y="14011"/>
                  </a:lnTo>
                  <a:cubicBezTo>
                    <a:pt x="16266" y="12181"/>
                    <a:pt x="18046" y="8998"/>
                    <a:pt x="17369" y="5289"/>
                  </a:cubicBezTo>
                  <a:lnTo>
                    <a:pt x="17369" y="5289"/>
                  </a:lnTo>
                  <a:cubicBezTo>
                    <a:pt x="16718" y="1604"/>
                    <a:pt x="14286" y="0"/>
                    <a:pt x="12181" y="0"/>
                  </a:cubicBezTo>
                  <a:lnTo>
                    <a:pt x="12181" y="0"/>
                  </a:lnTo>
                  <a:cubicBezTo>
                    <a:pt x="12081" y="0"/>
                    <a:pt x="12006" y="0"/>
                    <a:pt x="11905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6426775" y="3705538"/>
              <a:ext cx="151650" cy="146650"/>
            </a:xfrm>
            <a:custGeom>
              <a:avLst/>
              <a:gdLst/>
              <a:ahLst/>
              <a:cxnLst/>
              <a:rect l="l" t="t" r="r" b="b"/>
              <a:pathLst>
                <a:path w="6066" h="5866" extrusionOk="0">
                  <a:moveTo>
                    <a:pt x="5464" y="0"/>
                  </a:moveTo>
                  <a:cubicBezTo>
                    <a:pt x="3108" y="452"/>
                    <a:pt x="978" y="2106"/>
                    <a:pt x="0" y="4286"/>
                  </a:cubicBezTo>
                  <a:lnTo>
                    <a:pt x="1303" y="5865"/>
                  </a:lnTo>
                  <a:cubicBezTo>
                    <a:pt x="1353" y="5665"/>
                    <a:pt x="1404" y="5489"/>
                    <a:pt x="1454" y="5339"/>
                  </a:cubicBezTo>
                  <a:cubicBezTo>
                    <a:pt x="2181" y="3434"/>
                    <a:pt x="4010" y="1980"/>
                    <a:pt x="6065" y="1680"/>
                  </a:cubicBezTo>
                  <a:cubicBezTo>
                    <a:pt x="5840" y="1128"/>
                    <a:pt x="5639" y="552"/>
                    <a:pt x="5464" y="0"/>
                  </a:cubicBezTo>
                  <a:close/>
                </a:path>
              </a:pathLst>
            </a:custGeom>
            <a:solidFill>
              <a:srgbClr val="272F36">
                <a:alpha val="3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960600" y="3563313"/>
              <a:ext cx="1045775" cy="759575"/>
            </a:xfrm>
            <a:custGeom>
              <a:avLst/>
              <a:gdLst/>
              <a:ahLst/>
              <a:cxnLst/>
              <a:rect l="l" t="t" r="r" b="b"/>
              <a:pathLst>
                <a:path w="41831" h="30383" extrusionOk="0">
                  <a:moveTo>
                    <a:pt x="41379" y="0"/>
                  </a:moveTo>
                  <a:lnTo>
                    <a:pt x="26191" y="26116"/>
                  </a:lnTo>
                  <a:cubicBezTo>
                    <a:pt x="26166" y="26166"/>
                    <a:pt x="26116" y="26216"/>
                    <a:pt x="26091" y="26266"/>
                  </a:cubicBezTo>
                  <a:cubicBezTo>
                    <a:pt x="25504" y="27034"/>
                    <a:pt x="24448" y="27537"/>
                    <a:pt x="23438" y="27537"/>
                  </a:cubicBezTo>
                  <a:cubicBezTo>
                    <a:pt x="23327" y="27537"/>
                    <a:pt x="23217" y="27531"/>
                    <a:pt x="23108" y="27519"/>
                  </a:cubicBezTo>
                  <a:lnTo>
                    <a:pt x="2407" y="22431"/>
                  </a:lnTo>
                  <a:lnTo>
                    <a:pt x="1" y="21103"/>
                  </a:lnTo>
                  <a:lnTo>
                    <a:pt x="702" y="24186"/>
                  </a:lnTo>
                  <a:cubicBezTo>
                    <a:pt x="803" y="24562"/>
                    <a:pt x="978" y="24762"/>
                    <a:pt x="1179" y="24812"/>
                  </a:cubicBezTo>
                  <a:lnTo>
                    <a:pt x="5915" y="25965"/>
                  </a:lnTo>
                  <a:cubicBezTo>
                    <a:pt x="11655" y="27394"/>
                    <a:pt x="17394" y="28797"/>
                    <a:pt x="23134" y="30201"/>
                  </a:cubicBezTo>
                  <a:cubicBezTo>
                    <a:pt x="23592" y="30313"/>
                    <a:pt x="24143" y="30382"/>
                    <a:pt x="24716" y="30382"/>
                  </a:cubicBezTo>
                  <a:cubicBezTo>
                    <a:pt x="25926" y="30382"/>
                    <a:pt x="27231" y="30074"/>
                    <a:pt x="27946" y="29223"/>
                  </a:cubicBezTo>
                  <a:lnTo>
                    <a:pt x="28347" y="28747"/>
                  </a:lnTo>
                  <a:lnTo>
                    <a:pt x="41404" y="6316"/>
                  </a:lnTo>
                  <a:lnTo>
                    <a:pt x="41404" y="6291"/>
                  </a:lnTo>
                  <a:cubicBezTo>
                    <a:pt x="41605" y="5940"/>
                    <a:pt x="41830" y="5188"/>
                    <a:pt x="41780" y="4587"/>
                  </a:cubicBezTo>
                  <a:cubicBezTo>
                    <a:pt x="41580" y="2055"/>
                    <a:pt x="41404" y="151"/>
                    <a:pt x="4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6961850" y="3563313"/>
              <a:ext cx="1034500" cy="692425"/>
            </a:xfrm>
            <a:custGeom>
              <a:avLst/>
              <a:gdLst/>
              <a:ahLst/>
              <a:cxnLst/>
              <a:rect l="l" t="t" r="r" b="b"/>
              <a:pathLst>
                <a:path w="41380" h="27697" extrusionOk="0">
                  <a:moveTo>
                    <a:pt x="41329" y="0"/>
                  </a:moveTo>
                  <a:lnTo>
                    <a:pt x="26141" y="26116"/>
                  </a:lnTo>
                  <a:cubicBezTo>
                    <a:pt x="26116" y="26166"/>
                    <a:pt x="26066" y="26216"/>
                    <a:pt x="26041" y="26266"/>
                  </a:cubicBezTo>
                  <a:cubicBezTo>
                    <a:pt x="25454" y="27034"/>
                    <a:pt x="24398" y="27537"/>
                    <a:pt x="23388" y="27537"/>
                  </a:cubicBezTo>
                  <a:cubicBezTo>
                    <a:pt x="23277" y="27537"/>
                    <a:pt x="23167" y="27531"/>
                    <a:pt x="23058" y="27519"/>
                  </a:cubicBezTo>
                  <a:lnTo>
                    <a:pt x="2357" y="22431"/>
                  </a:lnTo>
                  <a:lnTo>
                    <a:pt x="1" y="21103"/>
                  </a:lnTo>
                  <a:lnTo>
                    <a:pt x="1" y="21103"/>
                  </a:lnTo>
                  <a:cubicBezTo>
                    <a:pt x="126" y="21705"/>
                    <a:pt x="602" y="22181"/>
                    <a:pt x="1354" y="22356"/>
                  </a:cubicBezTo>
                  <a:lnTo>
                    <a:pt x="22808" y="27619"/>
                  </a:lnTo>
                  <a:cubicBezTo>
                    <a:pt x="23026" y="27672"/>
                    <a:pt x="23253" y="27697"/>
                    <a:pt x="23482" y="27697"/>
                  </a:cubicBezTo>
                  <a:cubicBezTo>
                    <a:pt x="24573" y="27697"/>
                    <a:pt x="25724" y="27131"/>
                    <a:pt x="26241" y="26241"/>
                  </a:cubicBezTo>
                  <a:lnTo>
                    <a:pt x="41129" y="1278"/>
                  </a:lnTo>
                  <a:cubicBezTo>
                    <a:pt x="41279" y="1053"/>
                    <a:pt x="41354" y="827"/>
                    <a:pt x="41379" y="627"/>
                  </a:cubicBezTo>
                  <a:cubicBezTo>
                    <a:pt x="41354" y="276"/>
                    <a:pt x="41329" y="50"/>
                    <a:pt x="41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6980025" y="4172963"/>
              <a:ext cx="675475" cy="149775"/>
            </a:xfrm>
            <a:custGeom>
              <a:avLst/>
              <a:gdLst/>
              <a:ahLst/>
              <a:cxnLst/>
              <a:rect l="l" t="t" r="r" b="b"/>
              <a:pathLst>
                <a:path w="27019" h="599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251"/>
                    <a:pt x="226" y="401"/>
                    <a:pt x="402" y="426"/>
                  </a:cubicBezTo>
                  <a:lnTo>
                    <a:pt x="5138" y="1579"/>
                  </a:lnTo>
                  <a:cubicBezTo>
                    <a:pt x="10878" y="3008"/>
                    <a:pt x="16617" y="4411"/>
                    <a:pt x="22357" y="5815"/>
                  </a:cubicBezTo>
                  <a:cubicBezTo>
                    <a:pt x="22816" y="5923"/>
                    <a:pt x="23365" y="5990"/>
                    <a:pt x="23933" y="5990"/>
                  </a:cubicBezTo>
                  <a:cubicBezTo>
                    <a:pt x="25069" y="5990"/>
                    <a:pt x="26283" y="5723"/>
                    <a:pt x="27018" y="4988"/>
                  </a:cubicBezTo>
                  <a:lnTo>
                    <a:pt x="27018" y="4988"/>
                  </a:lnTo>
                  <a:cubicBezTo>
                    <a:pt x="26264" y="5627"/>
                    <a:pt x="25070" y="5870"/>
                    <a:pt x="23962" y="5870"/>
                  </a:cubicBezTo>
                  <a:cubicBezTo>
                    <a:pt x="23377" y="5870"/>
                    <a:pt x="22816" y="5802"/>
                    <a:pt x="22357" y="5690"/>
                  </a:cubicBezTo>
                  <a:cubicBezTo>
                    <a:pt x="16617" y="4286"/>
                    <a:pt x="10878" y="2857"/>
                    <a:pt x="5138" y="1454"/>
                  </a:cubicBezTo>
                  <a:lnTo>
                    <a:pt x="402" y="301"/>
                  </a:lnTo>
                  <a:cubicBezTo>
                    <a:pt x="276" y="276"/>
                    <a:pt x="126" y="151"/>
                    <a:pt x="1" y="0"/>
                  </a:cubicBezTo>
                  <a:close/>
                </a:path>
              </a:pathLst>
            </a:custGeom>
            <a:solidFill>
              <a:srgbClr val="ABB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7669250" y="3720563"/>
              <a:ext cx="337125" cy="561450"/>
            </a:xfrm>
            <a:custGeom>
              <a:avLst/>
              <a:gdLst/>
              <a:ahLst/>
              <a:cxnLst/>
              <a:rect l="l" t="t" r="r" b="b"/>
              <a:pathLst>
                <a:path w="13485" h="22458" extrusionOk="0">
                  <a:moveTo>
                    <a:pt x="13058" y="1"/>
                  </a:moveTo>
                  <a:lnTo>
                    <a:pt x="1" y="22457"/>
                  </a:lnTo>
                  <a:lnTo>
                    <a:pt x="1" y="22457"/>
                  </a:lnTo>
                  <a:lnTo>
                    <a:pt x="12106" y="8071"/>
                  </a:lnTo>
                  <a:cubicBezTo>
                    <a:pt x="12783" y="7094"/>
                    <a:pt x="13484" y="5715"/>
                    <a:pt x="13359" y="3861"/>
                  </a:cubicBezTo>
                  <a:lnTo>
                    <a:pt x="13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7669250" y="3720563"/>
              <a:ext cx="328350" cy="561450"/>
            </a:xfrm>
            <a:custGeom>
              <a:avLst/>
              <a:gdLst/>
              <a:ahLst/>
              <a:cxnLst/>
              <a:rect l="l" t="t" r="r" b="b"/>
              <a:pathLst>
                <a:path w="13134" h="22458" extrusionOk="0">
                  <a:moveTo>
                    <a:pt x="13058" y="1"/>
                  </a:moveTo>
                  <a:lnTo>
                    <a:pt x="1" y="22457"/>
                  </a:lnTo>
                  <a:lnTo>
                    <a:pt x="2231" y="19801"/>
                  </a:lnTo>
                  <a:lnTo>
                    <a:pt x="13134" y="1054"/>
                  </a:lnTo>
                  <a:lnTo>
                    <a:pt x="13058" y="1"/>
                  </a:lnTo>
                  <a:close/>
                </a:path>
              </a:pathLst>
            </a:custGeom>
            <a:solidFill>
              <a:srgbClr val="272F36">
                <a:alpha val="3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6949325" y="3394488"/>
              <a:ext cx="1055175" cy="857100"/>
            </a:xfrm>
            <a:custGeom>
              <a:avLst/>
              <a:gdLst/>
              <a:ahLst/>
              <a:cxnLst/>
              <a:rect l="l" t="t" r="r" b="b"/>
              <a:pathLst>
                <a:path w="42207" h="34284" extrusionOk="0">
                  <a:moveTo>
                    <a:pt x="18301" y="0"/>
                  </a:moveTo>
                  <a:cubicBezTo>
                    <a:pt x="17216" y="0"/>
                    <a:pt x="16074" y="581"/>
                    <a:pt x="15539" y="1465"/>
                  </a:cubicBezTo>
                  <a:lnTo>
                    <a:pt x="652" y="26427"/>
                  </a:lnTo>
                  <a:cubicBezTo>
                    <a:pt x="0" y="27505"/>
                    <a:pt x="502" y="28633"/>
                    <a:pt x="1780" y="28934"/>
                  </a:cubicBezTo>
                  <a:lnTo>
                    <a:pt x="23209" y="34197"/>
                  </a:lnTo>
                  <a:cubicBezTo>
                    <a:pt x="23438" y="34255"/>
                    <a:pt x="23676" y="34283"/>
                    <a:pt x="23915" y="34283"/>
                  </a:cubicBezTo>
                  <a:cubicBezTo>
                    <a:pt x="25008" y="34283"/>
                    <a:pt x="26133" y="33703"/>
                    <a:pt x="26667" y="32818"/>
                  </a:cubicBezTo>
                  <a:lnTo>
                    <a:pt x="41555" y="7856"/>
                  </a:lnTo>
                  <a:cubicBezTo>
                    <a:pt x="42206" y="6778"/>
                    <a:pt x="41705" y="5650"/>
                    <a:pt x="40452" y="5350"/>
                  </a:cubicBezTo>
                  <a:lnTo>
                    <a:pt x="18998" y="86"/>
                  </a:lnTo>
                  <a:cubicBezTo>
                    <a:pt x="18773" y="28"/>
                    <a:pt x="18538" y="0"/>
                    <a:pt x="1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7196825" y="3412938"/>
              <a:ext cx="691750" cy="843375"/>
            </a:xfrm>
            <a:custGeom>
              <a:avLst/>
              <a:gdLst/>
              <a:ahLst/>
              <a:cxnLst/>
              <a:rect l="l" t="t" r="r" b="b"/>
              <a:pathLst>
                <a:path w="27670" h="33735" extrusionOk="0">
                  <a:moveTo>
                    <a:pt x="23108" y="2782"/>
                  </a:moveTo>
                  <a:lnTo>
                    <a:pt x="11730" y="0"/>
                  </a:lnTo>
                  <a:lnTo>
                    <a:pt x="21604" y="23985"/>
                  </a:lnTo>
                  <a:lnTo>
                    <a:pt x="27670" y="13810"/>
                  </a:lnTo>
                  <a:close/>
                  <a:moveTo>
                    <a:pt x="13309" y="33459"/>
                  </a:moveTo>
                  <a:lnTo>
                    <a:pt x="9148" y="32456"/>
                  </a:lnTo>
                  <a:lnTo>
                    <a:pt x="0" y="10201"/>
                  </a:lnTo>
                  <a:lnTo>
                    <a:pt x="4286" y="3008"/>
                  </a:lnTo>
                  <a:lnTo>
                    <a:pt x="16441" y="32507"/>
                  </a:lnTo>
                  <a:cubicBezTo>
                    <a:pt x="15690" y="33309"/>
                    <a:pt x="14411" y="33735"/>
                    <a:pt x="13309" y="33459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7135425" y="3491238"/>
              <a:ext cx="781975" cy="505050"/>
            </a:xfrm>
            <a:custGeom>
              <a:avLst/>
              <a:gdLst/>
              <a:ahLst/>
              <a:cxnLst/>
              <a:rect l="l" t="t" r="r" b="b"/>
              <a:pathLst>
                <a:path w="31279" h="20202" extrusionOk="0">
                  <a:moveTo>
                    <a:pt x="30752" y="5339"/>
                  </a:moveTo>
                  <a:lnTo>
                    <a:pt x="9323" y="76"/>
                  </a:lnTo>
                  <a:cubicBezTo>
                    <a:pt x="8948" y="1"/>
                    <a:pt x="8496" y="176"/>
                    <a:pt x="8321" y="477"/>
                  </a:cubicBezTo>
                  <a:lnTo>
                    <a:pt x="176" y="14111"/>
                  </a:lnTo>
                  <a:cubicBezTo>
                    <a:pt x="0" y="14412"/>
                    <a:pt x="150" y="14738"/>
                    <a:pt x="501" y="14838"/>
                  </a:cubicBezTo>
                  <a:lnTo>
                    <a:pt x="21955" y="20101"/>
                  </a:lnTo>
                  <a:cubicBezTo>
                    <a:pt x="22331" y="20202"/>
                    <a:pt x="22782" y="20001"/>
                    <a:pt x="22958" y="19700"/>
                  </a:cubicBezTo>
                  <a:lnTo>
                    <a:pt x="31078" y="6066"/>
                  </a:lnTo>
                  <a:cubicBezTo>
                    <a:pt x="31278" y="5765"/>
                    <a:pt x="31128" y="5440"/>
                    <a:pt x="30752" y="5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7134150" y="3489363"/>
              <a:ext cx="782000" cy="505050"/>
            </a:xfrm>
            <a:custGeom>
              <a:avLst/>
              <a:gdLst/>
              <a:ahLst/>
              <a:cxnLst/>
              <a:rect l="l" t="t" r="r" b="b"/>
              <a:pathLst>
                <a:path w="31280" h="20202" extrusionOk="0">
                  <a:moveTo>
                    <a:pt x="30778" y="5364"/>
                  </a:moveTo>
                  <a:lnTo>
                    <a:pt x="9324" y="101"/>
                  </a:lnTo>
                  <a:cubicBezTo>
                    <a:pt x="8973" y="1"/>
                    <a:pt x="8522" y="201"/>
                    <a:pt x="8322" y="502"/>
                  </a:cubicBezTo>
                  <a:lnTo>
                    <a:pt x="201" y="14111"/>
                  </a:lnTo>
                  <a:cubicBezTo>
                    <a:pt x="1" y="14437"/>
                    <a:pt x="151" y="14763"/>
                    <a:pt x="527" y="14863"/>
                  </a:cubicBezTo>
                  <a:lnTo>
                    <a:pt x="21981" y="20126"/>
                  </a:lnTo>
                  <a:cubicBezTo>
                    <a:pt x="22332" y="20201"/>
                    <a:pt x="22783" y="20026"/>
                    <a:pt x="22984" y="19700"/>
                  </a:cubicBezTo>
                  <a:lnTo>
                    <a:pt x="31104" y="6091"/>
                  </a:lnTo>
                  <a:cubicBezTo>
                    <a:pt x="31279" y="5790"/>
                    <a:pt x="31129" y="5464"/>
                    <a:pt x="30778" y="53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136050" y="3489363"/>
              <a:ext cx="776975" cy="366575"/>
            </a:xfrm>
            <a:custGeom>
              <a:avLst/>
              <a:gdLst/>
              <a:ahLst/>
              <a:cxnLst/>
              <a:rect l="l" t="t" r="r" b="b"/>
              <a:pathLst>
                <a:path w="31079" h="14663" extrusionOk="0">
                  <a:moveTo>
                    <a:pt x="201" y="14261"/>
                  </a:moveTo>
                  <a:lnTo>
                    <a:pt x="8321" y="652"/>
                  </a:lnTo>
                  <a:cubicBezTo>
                    <a:pt x="8522" y="327"/>
                    <a:pt x="8973" y="151"/>
                    <a:pt x="9324" y="251"/>
                  </a:cubicBezTo>
                  <a:lnTo>
                    <a:pt x="30777" y="5515"/>
                  </a:lnTo>
                  <a:cubicBezTo>
                    <a:pt x="30903" y="5540"/>
                    <a:pt x="31003" y="5615"/>
                    <a:pt x="31078" y="5690"/>
                  </a:cubicBezTo>
                  <a:cubicBezTo>
                    <a:pt x="31028" y="5540"/>
                    <a:pt x="30903" y="5414"/>
                    <a:pt x="30702" y="5364"/>
                  </a:cubicBezTo>
                  <a:lnTo>
                    <a:pt x="9248" y="101"/>
                  </a:lnTo>
                  <a:cubicBezTo>
                    <a:pt x="8897" y="1"/>
                    <a:pt x="8446" y="201"/>
                    <a:pt x="8246" y="502"/>
                  </a:cubicBezTo>
                  <a:lnTo>
                    <a:pt x="125" y="14111"/>
                  </a:lnTo>
                  <a:cubicBezTo>
                    <a:pt x="0" y="14312"/>
                    <a:pt x="25" y="14537"/>
                    <a:pt x="151" y="14662"/>
                  </a:cubicBezTo>
                  <a:cubicBezTo>
                    <a:pt x="100" y="14537"/>
                    <a:pt x="125" y="14412"/>
                    <a:pt x="201" y="14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47200" y="3558913"/>
              <a:ext cx="402900" cy="375975"/>
            </a:xfrm>
            <a:custGeom>
              <a:avLst/>
              <a:gdLst/>
              <a:ahLst/>
              <a:cxnLst/>
              <a:rect l="l" t="t" r="r" b="b"/>
              <a:pathLst>
                <a:path w="16116" h="15039" extrusionOk="0">
                  <a:moveTo>
                    <a:pt x="15614" y="1906"/>
                  </a:moveTo>
                  <a:lnTo>
                    <a:pt x="8296" y="101"/>
                  </a:lnTo>
                  <a:cubicBezTo>
                    <a:pt x="7945" y="1"/>
                    <a:pt x="7494" y="201"/>
                    <a:pt x="7294" y="502"/>
                  </a:cubicBezTo>
                  <a:lnTo>
                    <a:pt x="176" y="12432"/>
                  </a:lnTo>
                  <a:cubicBezTo>
                    <a:pt x="0" y="12758"/>
                    <a:pt x="151" y="13084"/>
                    <a:pt x="502" y="13159"/>
                  </a:cubicBezTo>
                  <a:lnTo>
                    <a:pt x="7820" y="14963"/>
                  </a:lnTo>
                  <a:cubicBezTo>
                    <a:pt x="8171" y="15038"/>
                    <a:pt x="8622" y="14863"/>
                    <a:pt x="8822" y="14562"/>
                  </a:cubicBezTo>
                  <a:lnTo>
                    <a:pt x="15940" y="2632"/>
                  </a:lnTo>
                  <a:cubicBezTo>
                    <a:pt x="16116" y="2307"/>
                    <a:pt x="15965" y="1981"/>
                    <a:pt x="15614" y="19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346575" y="3558913"/>
              <a:ext cx="403525" cy="375350"/>
            </a:xfrm>
            <a:custGeom>
              <a:avLst/>
              <a:gdLst/>
              <a:ahLst/>
              <a:cxnLst/>
              <a:rect l="l" t="t" r="r" b="b"/>
              <a:pathLst>
                <a:path w="16141" h="15014" extrusionOk="0">
                  <a:moveTo>
                    <a:pt x="15614" y="1880"/>
                  </a:moveTo>
                  <a:lnTo>
                    <a:pt x="8321" y="76"/>
                  </a:lnTo>
                  <a:cubicBezTo>
                    <a:pt x="7945" y="1"/>
                    <a:pt x="7494" y="176"/>
                    <a:pt x="7319" y="477"/>
                  </a:cubicBezTo>
                  <a:lnTo>
                    <a:pt x="201" y="12407"/>
                  </a:lnTo>
                  <a:cubicBezTo>
                    <a:pt x="0" y="12733"/>
                    <a:pt x="151" y="13058"/>
                    <a:pt x="527" y="13134"/>
                  </a:cubicBezTo>
                  <a:lnTo>
                    <a:pt x="7820" y="14938"/>
                  </a:lnTo>
                  <a:cubicBezTo>
                    <a:pt x="8196" y="15013"/>
                    <a:pt x="8647" y="14838"/>
                    <a:pt x="8822" y="14537"/>
                  </a:cubicBezTo>
                  <a:lnTo>
                    <a:pt x="15940" y="2607"/>
                  </a:lnTo>
                  <a:cubicBezTo>
                    <a:pt x="16141" y="2281"/>
                    <a:pt x="15990" y="1956"/>
                    <a:pt x="15614" y="18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248200" y="3766938"/>
              <a:ext cx="33225" cy="23825"/>
            </a:xfrm>
            <a:custGeom>
              <a:avLst/>
              <a:gdLst/>
              <a:ahLst/>
              <a:cxnLst/>
              <a:rect l="l" t="t" r="r" b="b"/>
              <a:pathLst>
                <a:path w="1329" h="953" extrusionOk="0">
                  <a:moveTo>
                    <a:pt x="1329" y="226"/>
                  </a:moveTo>
                  <a:lnTo>
                    <a:pt x="426" y="1"/>
                  </a:lnTo>
                  <a:lnTo>
                    <a:pt x="0" y="727"/>
                  </a:lnTo>
                  <a:lnTo>
                    <a:pt x="903" y="9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268875" y="3732488"/>
              <a:ext cx="33225" cy="23825"/>
            </a:xfrm>
            <a:custGeom>
              <a:avLst/>
              <a:gdLst/>
              <a:ahLst/>
              <a:cxnLst/>
              <a:rect l="l" t="t" r="r" b="b"/>
              <a:pathLst>
                <a:path w="1329" h="953" extrusionOk="0">
                  <a:moveTo>
                    <a:pt x="1329" y="226"/>
                  </a:moveTo>
                  <a:lnTo>
                    <a:pt x="427" y="0"/>
                  </a:lnTo>
                  <a:lnTo>
                    <a:pt x="0" y="727"/>
                  </a:lnTo>
                  <a:lnTo>
                    <a:pt x="903" y="9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289550" y="3698013"/>
              <a:ext cx="33225" cy="23850"/>
            </a:xfrm>
            <a:custGeom>
              <a:avLst/>
              <a:gdLst/>
              <a:ahLst/>
              <a:cxnLst/>
              <a:rect l="l" t="t" r="r" b="b"/>
              <a:pathLst>
                <a:path w="1329" h="954" extrusionOk="0">
                  <a:moveTo>
                    <a:pt x="1329" y="226"/>
                  </a:moveTo>
                  <a:lnTo>
                    <a:pt x="427" y="1"/>
                  </a:lnTo>
                  <a:lnTo>
                    <a:pt x="1" y="727"/>
                  </a:lnTo>
                  <a:lnTo>
                    <a:pt x="878" y="9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309600" y="3663563"/>
              <a:ext cx="33850" cy="23825"/>
            </a:xfrm>
            <a:custGeom>
              <a:avLst/>
              <a:gdLst/>
              <a:ahLst/>
              <a:cxnLst/>
              <a:rect l="l" t="t" r="r" b="b"/>
              <a:pathLst>
                <a:path w="1354" h="953" extrusionOk="0">
                  <a:moveTo>
                    <a:pt x="1354" y="201"/>
                  </a:moveTo>
                  <a:lnTo>
                    <a:pt x="452" y="0"/>
                  </a:lnTo>
                  <a:lnTo>
                    <a:pt x="1" y="727"/>
                  </a:lnTo>
                  <a:lnTo>
                    <a:pt x="903" y="9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7330275" y="3628463"/>
              <a:ext cx="33875" cy="23850"/>
            </a:xfrm>
            <a:custGeom>
              <a:avLst/>
              <a:gdLst/>
              <a:ahLst/>
              <a:cxnLst/>
              <a:rect l="l" t="t" r="r" b="b"/>
              <a:pathLst>
                <a:path w="1355" h="954" extrusionOk="0">
                  <a:moveTo>
                    <a:pt x="1354" y="226"/>
                  </a:moveTo>
                  <a:lnTo>
                    <a:pt x="452" y="1"/>
                  </a:lnTo>
                  <a:lnTo>
                    <a:pt x="1" y="753"/>
                  </a:lnTo>
                  <a:lnTo>
                    <a:pt x="903" y="9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7350950" y="3594013"/>
              <a:ext cx="33875" cy="23825"/>
            </a:xfrm>
            <a:custGeom>
              <a:avLst/>
              <a:gdLst/>
              <a:ahLst/>
              <a:cxnLst/>
              <a:rect l="l" t="t" r="r" b="b"/>
              <a:pathLst>
                <a:path w="1355" h="953" extrusionOk="0">
                  <a:moveTo>
                    <a:pt x="1354" y="226"/>
                  </a:moveTo>
                  <a:lnTo>
                    <a:pt x="452" y="0"/>
                  </a:lnTo>
                  <a:lnTo>
                    <a:pt x="1" y="727"/>
                  </a:lnTo>
                  <a:lnTo>
                    <a:pt x="903" y="9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7754475" y="3655413"/>
              <a:ext cx="28850" cy="25700"/>
            </a:xfrm>
            <a:custGeom>
              <a:avLst/>
              <a:gdLst/>
              <a:ahLst/>
              <a:cxnLst/>
              <a:rect l="l" t="t" r="r" b="b"/>
              <a:pathLst>
                <a:path w="1154" h="1028" extrusionOk="0">
                  <a:moveTo>
                    <a:pt x="301" y="1003"/>
                  </a:moveTo>
                  <a:cubicBezTo>
                    <a:pt x="426" y="1028"/>
                    <a:pt x="526" y="1028"/>
                    <a:pt x="627" y="1003"/>
                  </a:cubicBezTo>
                  <a:cubicBezTo>
                    <a:pt x="727" y="978"/>
                    <a:pt x="777" y="928"/>
                    <a:pt x="827" y="853"/>
                  </a:cubicBezTo>
                  <a:cubicBezTo>
                    <a:pt x="852" y="802"/>
                    <a:pt x="877" y="752"/>
                    <a:pt x="852" y="702"/>
                  </a:cubicBezTo>
                  <a:cubicBezTo>
                    <a:pt x="852" y="677"/>
                    <a:pt x="827" y="627"/>
                    <a:pt x="802" y="602"/>
                  </a:cubicBezTo>
                  <a:cubicBezTo>
                    <a:pt x="777" y="552"/>
                    <a:pt x="727" y="527"/>
                    <a:pt x="652" y="477"/>
                  </a:cubicBezTo>
                  <a:cubicBezTo>
                    <a:pt x="602" y="426"/>
                    <a:pt x="552" y="401"/>
                    <a:pt x="526" y="376"/>
                  </a:cubicBezTo>
                  <a:cubicBezTo>
                    <a:pt x="501" y="351"/>
                    <a:pt x="476" y="326"/>
                    <a:pt x="476" y="276"/>
                  </a:cubicBezTo>
                  <a:cubicBezTo>
                    <a:pt x="451" y="251"/>
                    <a:pt x="476" y="226"/>
                    <a:pt x="476" y="201"/>
                  </a:cubicBezTo>
                  <a:cubicBezTo>
                    <a:pt x="526" y="151"/>
                    <a:pt x="552" y="126"/>
                    <a:pt x="627" y="101"/>
                  </a:cubicBezTo>
                  <a:cubicBezTo>
                    <a:pt x="677" y="76"/>
                    <a:pt x="752" y="76"/>
                    <a:pt x="827" y="101"/>
                  </a:cubicBezTo>
                  <a:cubicBezTo>
                    <a:pt x="902" y="126"/>
                    <a:pt x="953" y="151"/>
                    <a:pt x="1003" y="201"/>
                  </a:cubicBezTo>
                  <a:cubicBezTo>
                    <a:pt x="1028" y="251"/>
                    <a:pt x="1028" y="301"/>
                    <a:pt x="978" y="351"/>
                  </a:cubicBezTo>
                  <a:lnTo>
                    <a:pt x="978" y="376"/>
                  </a:lnTo>
                  <a:lnTo>
                    <a:pt x="978" y="401"/>
                  </a:lnTo>
                  <a:lnTo>
                    <a:pt x="1053" y="426"/>
                  </a:lnTo>
                  <a:lnTo>
                    <a:pt x="1078" y="401"/>
                  </a:lnTo>
                  <a:lnTo>
                    <a:pt x="1103" y="376"/>
                  </a:lnTo>
                  <a:cubicBezTo>
                    <a:pt x="1153" y="301"/>
                    <a:pt x="1153" y="226"/>
                    <a:pt x="1103" y="151"/>
                  </a:cubicBezTo>
                  <a:cubicBezTo>
                    <a:pt x="1078" y="101"/>
                    <a:pt x="1003" y="51"/>
                    <a:pt x="877" y="25"/>
                  </a:cubicBezTo>
                  <a:cubicBezTo>
                    <a:pt x="752" y="0"/>
                    <a:pt x="677" y="0"/>
                    <a:pt x="577" y="25"/>
                  </a:cubicBezTo>
                  <a:cubicBezTo>
                    <a:pt x="476" y="51"/>
                    <a:pt x="426" y="101"/>
                    <a:pt x="376" y="176"/>
                  </a:cubicBezTo>
                  <a:cubicBezTo>
                    <a:pt x="351" y="226"/>
                    <a:pt x="326" y="276"/>
                    <a:pt x="351" y="301"/>
                  </a:cubicBezTo>
                  <a:cubicBezTo>
                    <a:pt x="351" y="351"/>
                    <a:pt x="376" y="376"/>
                    <a:pt x="401" y="426"/>
                  </a:cubicBezTo>
                  <a:cubicBezTo>
                    <a:pt x="426" y="452"/>
                    <a:pt x="476" y="477"/>
                    <a:pt x="552" y="527"/>
                  </a:cubicBezTo>
                  <a:cubicBezTo>
                    <a:pt x="602" y="577"/>
                    <a:pt x="652" y="627"/>
                    <a:pt x="677" y="652"/>
                  </a:cubicBezTo>
                  <a:cubicBezTo>
                    <a:pt x="702" y="677"/>
                    <a:pt x="727" y="702"/>
                    <a:pt x="727" y="727"/>
                  </a:cubicBezTo>
                  <a:cubicBezTo>
                    <a:pt x="752" y="752"/>
                    <a:pt x="727" y="802"/>
                    <a:pt x="727" y="827"/>
                  </a:cubicBezTo>
                  <a:cubicBezTo>
                    <a:pt x="677" y="878"/>
                    <a:pt x="652" y="903"/>
                    <a:pt x="577" y="928"/>
                  </a:cubicBezTo>
                  <a:cubicBezTo>
                    <a:pt x="526" y="953"/>
                    <a:pt x="451" y="953"/>
                    <a:pt x="351" y="928"/>
                  </a:cubicBezTo>
                  <a:cubicBezTo>
                    <a:pt x="276" y="903"/>
                    <a:pt x="201" y="878"/>
                    <a:pt x="176" y="827"/>
                  </a:cubicBezTo>
                  <a:cubicBezTo>
                    <a:pt x="151" y="777"/>
                    <a:pt x="151" y="727"/>
                    <a:pt x="176" y="677"/>
                  </a:cubicBezTo>
                  <a:lnTo>
                    <a:pt x="201" y="652"/>
                  </a:lnTo>
                  <a:lnTo>
                    <a:pt x="201" y="627"/>
                  </a:lnTo>
                  <a:lnTo>
                    <a:pt x="100" y="602"/>
                  </a:lnTo>
                  <a:lnTo>
                    <a:pt x="75" y="602"/>
                  </a:lnTo>
                  <a:lnTo>
                    <a:pt x="50" y="652"/>
                  </a:lnTo>
                  <a:cubicBezTo>
                    <a:pt x="25" y="727"/>
                    <a:pt x="0" y="802"/>
                    <a:pt x="50" y="878"/>
                  </a:cubicBezTo>
                  <a:cubicBezTo>
                    <a:pt x="100" y="928"/>
                    <a:pt x="176" y="978"/>
                    <a:pt x="301" y="10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7783925" y="3659163"/>
              <a:ext cx="25075" cy="26975"/>
            </a:xfrm>
            <a:custGeom>
              <a:avLst/>
              <a:gdLst/>
              <a:ahLst/>
              <a:cxnLst/>
              <a:rect l="l" t="t" r="r" b="b"/>
              <a:pathLst>
                <a:path w="1003" h="1079" extrusionOk="0">
                  <a:moveTo>
                    <a:pt x="0" y="1053"/>
                  </a:moveTo>
                  <a:lnTo>
                    <a:pt x="0" y="1053"/>
                  </a:lnTo>
                  <a:lnTo>
                    <a:pt x="75" y="1078"/>
                  </a:lnTo>
                  <a:lnTo>
                    <a:pt x="100" y="1078"/>
                  </a:lnTo>
                  <a:lnTo>
                    <a:pt x="351" y="652"/>
                  </a:lnTo>
                  <a:lnTo>
                    <a:pt x="351" y="652"/>
                  </a:lnTo>
                  <a:lnTo>
                    <a:pt x="1003" y="226"/>
                  </a:lnTo>
                  <a:lnTo>
                    <a:pt x="1003" y="201"/>
                  </a:lnTo>
                  <a:lnTo>
                    <a:pt x="1003" y="201"/>
                  </a:lnTo>
                  <a:lnTo>
                    <a:pt x="902" y="176"/>
                  </a:lnTo>
                  <a:lnTo>
                    <a:pt x="877" y="176"/>
                  </a:lnTo>
                  <a:lnTo>
                    <a:pt x="351" y="527"/>
                  </a:lnTo>
                  <a:lnTo>
                    <a:pt x="351" y="527"/>
                  </a:lnTo>
                  <a:lnTo>
                    <a:pt x="351" y="527"/>
                  </a:lnTo>
                  <a:lnTo>
                    <a:pt x="326" y="51"/>
                  </a:lnTo>
                  <a:lnTo>
                    <a:pt x="326" y="26"/>
                  </a:lnTo>
                  <a:lnTo>
                    <a:pt x="226" y="1"/>
                  </a:lnTo>
                  <a:lnTo>
                    <a:pt x="201" y="26"/>
                  </a:lnTo>
                  <a:lnTo>
                    <a:pt x="201" y="26"/>
                  </a:lnTo>
                  <a:lnTo>
                    <a:pt x="226" y="627"/>
                  </a:lnTo>
                  <a:lnTo>
                    <a:pt x="226" y="6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800200" y="3666063"/>
              <a:ext cx="28850" cy="26350"/>
            </a:xfrm>
            <a:custGeom>
              <a:avLst/>
              <a:gdLst/>
              <a:ahLst/>
              <a:cxnLst/>
              <a:rect l="l" t="t" r="r" b="b"/>
              <a:pathLst>
                <a:path w="1154" h="1054" extrusionOk="0">
                  <a:moveTo>
                    <a:pt x="1104" y="176"/>
                  </a:moveTo>
                  <a:cubicBezTo>
                    <a:pt x="1078" y="126"/>
                    <a:pt x="1003" y="76"/>
                    <a:pt x="878" y="26"/>
                  </a:cubicBezTo>
                  <a:cubicBezTo>
                    <a:pt x="753" y="0"/>
                    <a:pt x="652" y="0"/>
                    <a:pt x="577" y="51"/>
                  </a:cubicBezTo>
                  <a:cubicBezTo>
                    <a:pt x="477" y="76"/>
                    <a:pt x="427" y="126"/>
                    <a:pt x="377" y="201"/>
                  </a:cubicBezTo>
                  <a:cubicBezTo>
                    <a:pt x="352" y="251"/>
                    <a:pt x="327" y="301"/>
                    <a:pt x="327" y="326"/>
                  </a:cubicBezTo>
                  <a:cubicBezTo>
                    <a:pt x="352" y="376"/>
                    <a:pt x="377" y="401"/>
                    <a:pt x="402" y="427"/>
                  </a:cubicBezTo>
                  <a:cubicBezTo>
                    <a:pt x="427" y="477"/>
                    <a:pt x="477" y="502"/>
                    <a:pt x="552" y="552"/>
                  </a:cubicBezTo>
                  <a:cubicBezTo>
                    <a:pt x="602" y="602"/>
                    <a:pt x="652" y="627"/>
                    <a:pt x="677" y="677"/>
                  </a:cubicBezTo>
                  <a:cubicBezTo>
                    <a:pt x="702" y="702"/>
                    <a:pt x="728" y="727"/>
                    <a:pt x="728" y="752"/>
                  </a:cubicBezTo>
                  <a:cubicBezTo>
                    <a:pt x="728" y="777"/>
                    <a:pt x="728" y="802"/>
                    <a:pt x="702" y="853"/>
                  </a:cubicBezTo>
                  <a:cubicBezTo>
                    <a:pt x="677" y="903"/>
                    <a:pt x="627" y="928"/>
                    <a:pt x="577" y="953"/>
                  </a:cubicBezTo>
                  <a:cubicBezTo>
                    <a:pt x="527" y="978"/>
                    <a:pt x="452" y="978"/>
                    <a:pt x="352" y="953"/>
                  </a:cubicBezTo>
                  <a:cubicBezTo>
                    <a:pt x="276" y="928"/>
                    <a:pt x="201" y="903"/>
                    <a:pt x="176" y="853"/>
                  </a:cubicBezTo>
                  <a:cubicBezTo>
                    <a:pt x="151" y="802"/>
                    <a:pt x="151" y="752"/>
                    <a:pt x="176" y="702"/>
                  </a:cubicBezTo>
                  <a:lnTo>
                    <a:pt x="201" y="652"/>
                  </a:lnTo>
                  <a:lnTo>
                    <a:pt x="176" y="652"/>
                  </a:lnTo>
                  <a:lnTo>
                    <a:pt x="101" y="627"/>
                  </a:lnTo>
                  <a:lnTo>
                    <a:pt x="76" y="627"/>
                  </a:lnTo>
                  <a:lnTo>
                    <a:pt x="51" y="677"/>
                  </a:lnTo>
                  <a:cubicBezTo>
                    <a:pt x="1" y="752"/>
                    <a:pt x="1" y="828"/>
                    <a:pt x="51" y="903"/>
                  </a:cubicBezTo>
                  <a:cubicBezTo>
                    <a:pt x="101" y="953"/>
                    <a:pt x="176" y="1003"/>
                    <a:pt x="301" y="1028"/>
                  </a:cubicBezTo>
                  <a:cubicBezTo>
                    <a:pt x="427" y="1053"/>
                    <a:pt x="527" y="1053"/>
                    <a:pt x="627" y="1028"/>
                  </a:cubicBezTo>
                  <a:cubicBezTo>
                    <a:pt x="702" y="1003"/>
                    <a:pt x="778" y="953"/>
                    <a:pt x="828" y="878"/>
                  </a:cubicBezTo>
                  <a:cubicBezTo>
                    <a:pt x="853" y="828"/>
                    <a:pt x="878" y="777"/>
                    <a:pt x="853" y="727"/>
                  </a:cubicBezTo>
                  <a:cubicBezTo>
                    <a:pt x="853" y="702"/>
                    <a:pt x="828" y="652"/>
                    <a:pt x="803" y="627"/>
                  </a:cubicBezTo>
                  <a:cubicBezTo>
                    <a:pt x="753" y="577"/>
                    <a:pt x="702" y="552"/>
                    <a:pt x="652" y="502"/>
                  </a:cubicBezTo>
                  <a:cubicBezTo>
                    <a:pt x="577" y="452"/>
                    <a:pt x="552" y="401"/>
                    <a:pt x="527" y="376"/>
                  </a:cubicBezTo>
                  <a:cubicBezTo>
                    <a:pt x="477" y="351"/>
                    <a:pt x="477" y="326"/>
                    <a:pt x="477" y="301"/>
                  </a:cubicBezTo>
                  <a:cubicBezTo>
                    <a:pt x="452" y="276"/>
                    <a:pt x="477" y="251"/>
                    <a:pt x="477" y="226"/>
                  </a:cubicBezTo>
                  <a:cubicBezTo>
                    <a:pt x="527" y="176"/>
                    <a:pt x="552" y="126"/>
                    <a:pt x="627" y="126"/>
                  </a:cubicBezTo>
                  <a:cubicBezTo>
                    <a:pt x="677" y="101"/>
                    <a:pt x="728" y="101"/>
                    <a:pt x="828" y="126"/>
                  </a:cubicBezTo>
                  <a:cubicBezTo>
                    <a:pt x="903" y="151"/>
                    <a:pt x="953" y="176"/>
                    <a:pt x="978" y="226"/>
                  </a:cubicBezTo>
                  <a:cubicBezTo>
                    <a:pt x="1028" y="276"/>
                    <a:pt x="1028" y="326"/>
                    <a:pt x="978" y="376"/>
                  </a:cubicBezTo>
                  <a:lnTo>
                    <a:pt x="978" y="401"/>
                  </a:lnTo>
                  <a:lnTo>
                    <a:pt x="978" y="427"/>
                  </a:lnTo>
                  <a:lnTo>
                    <a:pt x="1053" y="427"/>
                  </a:lnTo>
                  <a:lnTo>
                    <a:pt x="1078" y="427"/>
                  </a:lnTo>
                  <a:lnTo>
                    <a:pt x="1104" y="401"/>
                  </a:lnTo>
                  <a:cubicBezTo>
                    <a:pt x="1154" y="326"/>
                    <a:pt x="1154" y="251"/>
                    <a:pt x="1104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7742550" y="3689863"/>
              <a:ext cx="19450" cy="13825"/>
            </a:xfrm>
            <a:custGeom>
              <a:avLst/>
              <a:gdLst/>
              <a:ahLst/>
              <a:cxnLst/>
              <a:rect l="l" t="t" r="r" b="b"/>
              <a:pathLst>
                <a:path w="778" h="553" extrusionOk="0">
                  <a:moveTo>
                    <a:pt x="753" y="176"/>
                  </a:moveTo>
                  <a:cubicBezTo>
                    <a:pt x="753" y="151"/>
                    <a:pt x="728" y="126"/>
                    <a:pt x="678" y="126"/>
                  </a:cubicBezTo>
                  <a:cubicBezTo>
                    <a:pt x="653" y="101"/>
                    <a:pt x="628" y="101"/>
                    <a:pt x="577" y="101"/>
                  </a:cubicBezTo>
                  <a:cubicBezTo>
                    <a:pt x="552" y="126"/>
                    <a:pt x="527" y="126"/>
                    <a:pt x="502" y="151"/>
                  </a:cubicBezTo>
                  <a:lnTo>
                    <a:pt x="502" y="151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02" y="51"/>
                  </a:cubicBezTo>
                  <a:cubicBezTo>
                    <a:pt x="377" y="51"/>
                    <a:pt x="352" y="51"/>
                    <a:pt x="327" y="51"/>
                  </a:cubicBezTo>
                  <a:cubicBezTo>
                    <a:pt x="302" y="51"/>
                    <a:pt x="277" y="51"/>
                    <a:pt x="252" y="76"/>
                  </a:cubicBezTo>
                  <a:lnTo>
                    <a:pt x="252" y="76"/>
                  </a:lnTo>
                  <a:lnTo>
                    <a:pt x="252" y="51"/>
                  </a:lnTo>
                  <a:lnTo>
                    <a:pt x="277" y="26"/>
                  </a:lnTo>
                  <a:lnTo>
                    <a:pt x="277" y="26"/>
                  </a:lnTo>
                  <a:lnTo>
                    <a:pt x="227" y="1"/>
                  </a:lnTo>
                  <a:lnTo>
                    <a:pt x="201" y="26"/>
                  </a:lnTo>
                  <a:lnTo>
                    <a:pt x="1" y="377"/>
                  </a:lnTo>
                  <a:lnTo>
                    <a:pt x="1" y="402"/>
                  </a:lnTo>
                  <a:lnTo>
                    <a:pt x="51" y="402"/>
                  </a:lnTo>
                  <a:lnTo>
                    <a:pt x="51" y="402"/>
                  </a:lnTo>
                  <a:lnTo>
                    <a:pt x="201" y="151"/>
                  </a:lnTo>
                  <a:cubicBezTo>
                    <a:pt x="227" y="126"/>
                    <a:pt x="252" y="101"/>
                    <a:pt x="277" y="101"/>
                  </a:cubicBezTo>
                  <a:cubicBezTo>
                    <a:pt x="302" y="76"/>
                    <a:pt x="327" y="76"/>
                    <a:pt x="352" y="101"/>
                  </a:cubicBezTo>
                  <a:cubicBezTo>
                    <a:pt x="402" y="101"/>
                    <a:pt x="402" y="101"/>
                    <a:pt x="427" y="126"/>
                  </a:cubicBezTo>
                  <a:cubicBezTo>
                    <a:pt x="427" y="151"/>
                    <a:pt x="427" y="176"/>
                    <a:pt x="402" y="201"/>
                  </a:cubicBezTo>
                  <a:lnTo>
                    <a:pt x="252" y="452"/>
                  </a:lnTo>
                  <a:lnTo>
                    <a:pt x="252" y="452"/>
                  </a:lnTo>
                  <a:lnTo>
                    <a:pt x="302" y="477"/>
                  </a:lnTo>
                  <a:lnTo>
                    <a:pt x="327" y="477"/>
                  </a:lnTo>
                  <a:lnTo>
                    <a:pt x="477" y="226"/>
                  </a:lnTo>
                  <a:cubicBezTo>
                    <a:pt x="477" y="201"/>
                    <a:pt x="502" y="176"/>
                    <a:pt x="527" y="151"/>
                  </a:cubicBezTo>
                  <a:cubicBezTo>
                    <a:pt x="577" y="151"/>
                    <a:pt x="602" y="151"/>
                    <a:pt x="628" y="151"/>
                  </a:cubicBezTo>
                  <a:cubicBezTo>
                    <a:pt x="653" y="176"/>
                    <a:pt x="678" y="176"/>
                    <a:pt x="678" y="201"/>
                  </a:cubicBezTo>
                  <a:cubicBezTo>
                    <a:pt x="703" y="226"/>
                    <a:pt x="703" y="251"/>
                    <a:pt x="678" y="277"/>
                  </a:cubicBezTo>
                  <a:lnTo>
                    <a:pt x="527" y="527"/>
                  </a:lnTo>
                  <a:lnTo>
                    <a:pt x="527" y="527"/>
                  </a:lnTo>
                  <a:lnTo>
                    <a:pt x="577" y="552"/>
                  </a:lnTo>
                  <a:lnTo>
                    <a:pt x="602" y="527"/>
                  </a:lnTo>
                  <a:lnTo>
                    <a:pt x="753" y="277"/>
                  </a:lnTo>
                  <a:cubicBezTo>
                    <a:pt x="778" y="251"/>
                    <a:pt x="778" y="201"/>
                    <a:pt x="753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7760725" y="3694888"/>
              <a:ext cx="19450" cy="13175"/>
            </a:xfrm>
            <a:custGeom>
              <a:avLst/>
              <a:gdLst/>
              <a:ahLst/>
              <a:cxnLst/>
              <a:rect l="l" t="t" r="r" b="b"/>
              <a:pathLst>
                <a:path w="778" h="527" extrusionOk="0">
                  <a:moveTo>
                    <a:pt x="778" y="151"/>
                  </a:moveTo>
                  <a:cubicBezTo>
                    <a:pt x="753" y="126"/>
                    <a:pt x="728" y="101"/>
                    <a:pt x="703" y="101"/>
                  </a:cubicBezTo>
                  <a:cubicBezTo>
                    <a:pt x="652" y="76"/>
                    <a:pt x="627" y="76"/>
                    <a:pt x="602" y="101"/>
                  </a:cubicBezTo>
                  <a:cubicBezTo>
                    <a:pt x="577" y="101"/>
                    <a:pt x="552" y="101"/>
                    <a:pt x="527" y="126"/>
                  </a:cubicBezTo>
                  <a:lnTo>
                    <a:pt x="502" y="126"/>
                  </a:lnTo>
                  <a:cubicBezTo>
                    <a:pt x="502" y="101"/>
                    <a:pt x="502" y="76"/>
                    <a:pt x="502" y="76"/>
                  </a:cubicBezTo>
                  <a:cubicBezTo>
                    <a:pt x="477" y="50"/>
                    <a:pt x="452" y="25"/>
                    <a:pt x="427" y="25"/>
                  </a:cubicBezTo>
                  <a:cubicBezTo>
                    <a:pt x="402" y="25"/>
                    <a:pt x="377" y="25"/>
                    <a:pt x="352" y="25"/>
                  </a:cubicBezTo>
                  <a:cubicBezTo>
                    <a:pt x="327" y="25"/>
                    <a:pt x="302" y="25"/>
                    <a:pt x="276" y="50"/>
                  </a:cubicBezTo>
                  <a:lnTo>
                    <a:pt x="276" y="50"/>
                  </a:lnTo>
                  <a:lnTo>
                    <a:pt x="276" y="5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51" y="0"/>
                  </a:lnTo>
                  <a:lnTo>
                    <a:pt x="226" y="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51" y="376"/>
                  </a:lnTo>
                  <a:lnTo>
                    <a:pt x="76" y="376"/>
                  </a:lnTo>
                  <a:lnTo>
                    <a:pt x="201" y="126"/>
                  </a:lnTo>
                  <a:cubicBezTo>
                    <a:pt x="226" y="101"/>
                    <a:pt x="251" y="101"/>
                    <a:pt x="276" y="76"/>
                  </a:cubicBezTo>
                  <a:cubicBezTo>
                    <a:pt x="302" y="76"/>
                    <a:pt x="352" y="76"/>
                    <a:pt x="377" y="76"/>
                  </a:cubicBezTo>
                  <a:cubicBezTo>
                    <a:pt x="402" y="76"/>
                    <a:pt x="427" y="101"/>
                    <a:pt x="427" y="126"/>
                  </a:cubicBezTo>
                  <a:cubicBezTo>
                    <a:pt x="452" y="126"/>
                    <a:pt x="427" y="151"/>
                    <a:pt x="427" y="176"/>
                  </a:cubicBezTo>
                  <a:lnTo>
                    <a:pt x="276" y="426"/>
                  </a:lnTo>
                  <a:lnTo>
                    <a:pt x="276" y="451"/>
                  </a:lnTo>
                  <a:lnTo>
                    <a:pt x="327" y="451"/>
                  </a:lnTo>
                  <a:lnTo>
                    <a:pt x="327" y="451"/>
                  </a:lnTo>
                  <a:lnTo>
                    <a:pt x="477" y="201"/>
                  </a:lnTo>
                  <a:cubicBezTo>
                    <a:pt x="502" y="176"/>
                    <a:pt x="527" y="151"/>
                    <a:pt x="552" y="151"/>
                  </a:cubicBezTo>
                  <a:cubicBezTo>
                    <a:pt x="577" y="126"/>
                    <a:pt x="602" y="126"/>
                    <a:pt x="652" y="126"/>
                  </a:cubicBezTo>
                  <a:cubicBezTo>
                    <a:pt x="677" y="151"/>
                    <a:pt x="703" y="151"/>
                    <a:pt x="703" y="176"/>
                  </a:cubicBezTo>
                  <a:cubicBezTo>
                    <a:pt x="703" y="201"/>
                    <a:pt x="703" y="226"/>
                    <a:pt x="703" y="251"/>
                  </a:cubicBezTo>
                  <a:lnTo>
                    <a:pt x="552" y="502"/>
                  </a:lnTo>
                  <a:lnTo>
                    <a:pt x="552" y="502"/>
                  </a:lnTo>
                  <a:lnTo>
                    <a:pt x="602" y="527"/>
                  </a:lnTo>
                  <a:lnTo>
                    <a:pt x="602" y="527"/>
                  </a:lnTo>
                  <a:lnTo>
                    <a:pt x="753" y="251"/>
                  </a:lnTo>
                  <a:cubicBezTo>
                    <a:pt x="778" y="226"/>
                    <a:pt x="778" y="176"/>
                    <a:pt x="778" y="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7779525" y="3695513"/>
              <a:ext cx="18200" cy="15675"/>
            </a:xfrm>
            <a:custGeom>
              <a:avLst/>
              <a:gdLst/>
              <a:ahLst/>
              <a:cxnLst/>
              <a:rect l="l" t="t" r="r" b="b"/>
              <a:pathLst>
                <a:path w="728" h="627" extrusionOk="0">
                  <a:moveTo>
                    <a:pt x="727" y="101"/>
                  </a:moveTo>
                  <a:lnTo>
                    <a:pt x="677" y="101"/>
                  </a:lnTo>
                  <a:lnTo>
                    <a:pt x="677" y="101"/>
                  </a:lnTo>
                  <a:lnTo>
                    <a:pt x="527" y="326"/>
                  </a:lnTo>
                  <a:lnTo>
                    <a:pt x="527" y="326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377" y="25"/>
                  </a:lnTo>
                  <a:lnTo>
                    <a:pt x="377" y="25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1" y="527"/>
                  </a:lnTo>
                  <a:lnTo>
                    <a:pt x="1" y="527"/>
                  </a:lnTo>
                  <a:lnTo>
                    <a:pt x="51" y="552"/>
                  </a:lnTo>
                  <a:lnTo>
                    <a:pt x="76" y="552"/>
                  </a:lnTo>
                  <a:lnTo>
                    <a:pt x="201" y="301"/>
                  </a:lnTo>
                  <a:lnTo>
                    <a:pt x="226" y="301"/>
                  </a:lnTo>
                  <a:lnTo>
                    <a:pt x="502" y="376"/>
                  </a:lnTo>
                  <a:lnTo>
                    <a:pt x="502" y="376"/>
                  </a:lnTo>
                  <a:lnTo>
                    <a:pt x="352" y="627"/>
                  </a:lnTo>
                  <a:lnTo>
                    <a:pt x="377" y="627"/>
                  </a:lnTo>
                  <a:lnTo>
                    <a:pt x="402" y="627"/>
                  </a:lnTo>
                  <a:lnTo>
                    <a:pt x="427" y="627"/>
                  </a:lnTo>
                  <a:lnTo>
                    <a:pt x="727" y="1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7793950" y="3703038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426" y="176"/>
                  </a:moveTo>
                  <a:lnTo>
                    <a:pt x="426" y="201"/>
                  </a:lnTo>
                  <a:cubicBezTo>
                    <a:pt x="426" y="201"/>
                    <a:pt x="401" y="226"/>
                    <a:pt x="401" y="251"/>
                  </a:cubicBezTo>
                  <a:cubicBezTo>
                    <a:pt x="376" y="276"/>
                    <a:pt x="376" y="276"/>
                    <a:pt x="351" y="301"/>
                  </a:cubicBezTo>
                  <a:cubicBezTo>
                    <a:pt x="351" y="301"/>
                    <a:pt x="351" y="326"/>
                    <a:pt x="351" y="326"/>
                  </a:cubicBezTo>
                  <a:cubicBezTo>
                    <a:pt x="326" y="351"/>
                    <a:pt x="301" y="351"/>
                    <a:pt x="276" y="376"/>
                  </a:cubicBezTo>
                  <a:cubicBezTo>
                    <a:pt x="251" y="376"/>
                    <a:pt x="226" y="376"/>
                    <a:pt x="201" y="376"/>
                  </a:cubicBezTo>
                  <a:cubicBezTo>
                    <a:pt x="150" y="376"/>
                    <a:pt x="150" y="351"/>
                    <a:pt x="125" y="326"/>
                  </a:cubicBezTo>
                  <a:cubicBezTo>
                    <a:pt x="125" y="326"/>
                    <a:pt x="125" y="301"/>
                    <a:pt x="125" y="276"/>
                  </a:cubicBezTo>
                  <a:cubicBezTo>
                    <a:pt x="125" y="251"/>
                    <a:pt x="125" y="226"/>
                    <a:pt x="150" y="201"/>
                  </a:cubicBezTo>
                  <a:cubicBezTo>
                    <a:pt x="176" y="151"/>
                    <a:pt x="201" y="125"/>
                    <a:pt x="226" y="125"/>
                  </a:cubicBezTo>
                  <a:cubicBezTo>
                    <a:pt x="226" y="100"/>
                    <a:pt x="251" y="75"/>
                    <a:pt x="276" y="75"/>
                  </a:cubicBezTo>
                  <a:cubicBezTo>
                    <a:pt x="326" y="75"/>
                    <a:pt x="351" y="75"/>
                    <a:pt x="376" y="75"/>
                  </a:cubicBezTo>
                  <a:cubicBezTo>
                    <a:pt x="401" y="75"/>
                    <a:pt x="426" y="100"/>
                    <a:pt x="426" y="100"/>
                  </a:cubicBezTo>
                  <a:cubicBezTo>
                    <a:pt x="426" y="125"/>
                    <a:pt x="451" y="151"/>
                    <a:pt x="426" y="176"/>
                  </a:cubicBezTo>
                  <a:close/>
                  <a:moveTo>
                    <a:pt x="526" y="50"/>
                  </a:moveTo>
                  <a:lnTo>
                    <a:pt x="501" y="75"/>
                  </a:lnTo>
                  <a:lnTo>
                    <a:pt x="476" y="100"/>
                  </a:lnTo>
                  <a:lnTo>
                    <a:pt x="476" y="100"/>
                  </a:lnTo>
                  <a:lnTo>
                    <a:pt x="476" y="100"/>
                  </a:lnTo>
                  <a:cubicBezTo>
                    <a:pt x="476" y="50"/>
                    <a:pt x="426" y="25"/>
                    <a:pt x="376" y="25"/>
                  </a:cubicBezTo>
                  <a:cubicBezTo>
                    <a:pt x="351" y="0"/>
                    <a:pt x="301" y="0"/>
                    <a:pt x="276" y="25"/>
                  </a:cubicBezTo>
                  <a:cubicBezTo>
                    <a:pt x="226" y="25"/>
                    <a:pt x="201" y="50"/>
                    <a:pt x="176" y="75"/>
                  </a:cubicBezTo>
                  <a:cubicBezTo>
                    <a:pt x="150" y="100"/>
                    <a:pt x="150" y="100"/>
                    <a:pt x="125" y="125"/>
                  </a:cubicBezTo>
                  <a:cubicBezTo>
                    <a:pt x="125" y="125"/>
                    <a:pt x="100" y="151"/>
                    <a:pt x="100" y="176"/>
                  </a:cubicBezTo>
                  <a:cubicBezTo>
                    <a:pt x="75" y="226"/>
                    <a:pt x="50" y="251"/>
                    <a:pt x="50" y="276"/>
                  </a:cubicBezTo>
                  <a:cubicBezTo>
                    <a:pt x="50" y="301"/>
                    <a:pt x="50" y="351"/>
                    <a:pt x="75" y="376"/>
                  </a:cubicBezTo>
                  <a:cubicBezTo>
                    <a:pt x="75" y="401"/>
                    <a:pt x="125" y="401"/>
                    <a:pt x="150" y="426"/>
                  </a:cubicBezTo>
                  <a:cubicBezTo>
                    <a:pt x="201" y="426"/>
                    <a:pt x="251" y="426"/>
                    <a:pt x="301" y="401"/>
                  </a:cubicBezTo>
                  <a:lnTo>
                    <a:pt x="301" y="401"/>
                  </a:lnTo>
                  <a:lnTo>
                    <a:pt x="301" y="401"/>
                  </a:lnTo>
                  <a:lnTo>
                    <a:pt x="276" y="426"/>
                  </a:lnTo>
                  <a:cubicBezTo>
                    <a:pt x="251" y="476"/>
                    <a:pt x="226" y="501"/>
                    <a:pt x="201" y="501"/>
                  </a:cubicBezTo>
                  <a:cubicBezTo>
                    <a:pt x="150" y="526"/>
                    <a:pt x="100" y="526"/>
                    <a:pt x="50" y="501"/>
                  </a:cubicBezTo>
                  <a:lnTo>
                    <a:pt x="25" y="501"/>
                  </a:lnTo>
                  <a:lnTo>
                    <a:pt x="25" y="501"/>
                  </a:lnTo>
                  <a:lnTo>
                    <a:pt x="25" y="501"/>
                  </a:lnTo>
                  <a:lnTo>
                    <a:pt x="0" y="552"/>
                  </a:lnTo>
                  <a:lnTo>
                    <a:pt x="0" y="552"/>
                  </a:lnTo>
                  <a:cubicBezTo>
                    <a:pt x="0" y="552"/>
                    <a:pt x="25" y="552"/>
                    <a:pt x="25" y="552"/>
                  </a:cubicBezTo>
                  <a:cubicBezTo>
                    <a:pt x="100" y="577"/>
                    <a:pt x="150" y="577"/>
                    <a:pt x="226" y="552"/>
                  </a:cubicBezTo>
                  <a:cubicBezTo>
                    <a:pt x="276" y="552"/>
                    <a:pt x="301" y="501"/>
                    <a:pt x="351" y="451"/>
                  </a:cubicBezTo>
                  <a:lnTo>
                    <a:pt x="577" y="75"/>
                  </a:lnTo>
                  <a:lnTo>
                    <a:pt x="551" y="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7557725" y="3678588"/>
              <a:ext cx="19450" cy="13825"/>
            </a:xfrm>
            <a:custGeom>
              <a:avLst/>
              <a:gdLst/>
              <a:ahLst/>
              <a:cxnLst/>
              <a:rect l="l" t="t" r="r" b="b"/>
              <a:pathLst>
                <a:path w="778" h="553" extrusionOk="0">
                  <a:moveTo>
                    <a:pt x="752" y="176"/>
                  </a:moveTo>
                  <a:cubicBezTo>
                    <a:pt x="752" y="151"/>
                    <a:pt x="727" y="126"/>
                    <a:pt x="677" y="126"/>
                  </a:cubicBezTo>
                  <a:cubicBezTo>
                    <a:pt x="652" y="101"/>
                    <a:pt x="627" y="101"/>
                    <a:pt x="577" y="101"/>
                  </a:cubicBezTo>
                  <a:cubicBezTo>
                    <a:pt x="552" y="126"/>
                    <a:pt x="527" y="126"/>
                    <a:pt x="502" y="151"/>
                  </a:cubicBezTo>
                  <a:lnTo>
                    <a:pt x="502" y="151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01" y="51"/>
                  </a:cubicBezTo>
                  <a:cubicBezTo>
                    <a:pt x="376" y="51"/>
                    <a:pt x="351" y="51"/>
                    <a:pt x="326" y="51"/>
                  </a:cubicBezTo>
                  <a:cubicBezTo>
                    <a:pt x="301" y="51"/>
                    <a:pt x="276" y="51"/>
                    <a:pt x="251" y="76"/>
                  </a:cubicBezTo>
                  <a:lnTo>
                    <a:pt x="251" y="76"/>
                  </a:lnTo>
                  <a:lnTo>
                    <a:pt x="251" y="51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26" y="1"/>
                  </a:lnTo>
                  <a:lnTo>
                    <a:pt x="201" y="26"/>
                  </a:lnTo>
                  <a:lnTo>
                    <a:pt x="0" y="377"/>
                  </a:lnTo>
                  <a:lnTo>
                    <a:pt x="0" y="402"/>
                  </a:lnTo>
                  <a:lnTo>
                    <a:pt x="51" y="402"/>
                  </a:lnTo>
                  <a:lnTo>
                    <a:pt x="51" y="402"/>
                  </a:lnTo>
                  <a:lnTo>
                    <a:pt x="201" y="151"/>
                  </a:lnTo>
                  <a:cubicBezTo>
                    <a:pt x="226" y="126"/>
                    <a:pt x="251" y="101"/>
                    <a:pt x="276" y="101"/>
                  </a:cubicBezTo>
                  <a:cubicBezTo>
                    <a:pt x="301" y="76"/>
                    <a:pt x="326" y="76"/>
                    <a:pt x="351" y="101"/>
                  </a:cubicBezTo>
                  <a:cubicBezTo>
                    <a:pt x="401" y="101"/>
                    <a:pt x="401" y="126"/>
                    <a:pt x="427" y="126"/>
                  </a:cubicBezTo>
                  <a:cubicBezTo>
                    <a:pt x="427" y="151"/>
                    <a:pt x="427" y="176"/>
                    <a:pt x="401" y="201"/>
                  </a:cubicBezTo>
                  <a:lnTo>
                    <a:pt x="251" y="452"/>
                  </a:lnTo>
                  <a:lnTo>
                    <a:pt x="251" y="452"/>
                  </a:lnTo>
                  <a:lnTo>
                    <a:pt x="301" y="477"/>
                  </a:lnTo>
                  <a:lnTo>
                    <a:pt x="326" y="477"/>
                  </a:lnTo>
                  <a:lnTo>
                    <a:pt x="477" y="226"/>
                  </a:lnTo>
                  <a:cubicBezTo>
                    <a:pt x="477" y="201"/>
                    <a:pt x="502" y="176"/>
                    <a:pt x="527" y="176"/>
                  </a:cubicBezTo>
                  <a:cubicBezTo>
                    <a:pt x="577" y="151"/>
                    <a:pt x="602" y="151"/>
                    <a:pt x="627" y="151"/>
                  </a:cubicBezTo>
                  <a:cubicBezTo>
                    <a:pt x="652" y="176"/>
                    <a:pt x="677" y="176"/>
                    <a:pt x="677" y="201"/>
                  </a:cubicBezTo>
                  <a:cubicBezTo>
                    <a:pt x="702" y="226"/>
                    <a:pt x="702" y="251"/>
                    <a:pt x="677" y="276"/>
                  </a:cubicBezTo>
                  <a:lnTo>
                    <a:pt x="527" y="527"/>
                  </a:lnTo>
                  <a:lnTo>
                    <a:pt x="527" y="527"/>
                  </a:lnTo>
                  <a:lnTo>
                    <a:pt x="577" y="552"/>
                  </a:lnTo>
                  <a:lnTo>
                    <a:pt x="602" y="527"/>
                  </a:lnTo>
                  <a:lnTo>
                    <a:pt x="752" y="276"/>
                  </a:lnTo>
                  <a:cubicBezTo>
                    <a:pt x="777" y="251"/>
                    <a:pt x="777" y="201"/>
                    <a:pt x="752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7575900" y="3683613"/>
              <a:ext cx="19450" cy="13175"/>
            </a:xfrm>
            <a:custGeom>
              <a:avLst/>
              <a:gdLst/>
              <a:ahLst/>
              <a:cxnLst/>
              <a:rect l="l" t="t" r="r" b="b"/>
              <a:pathLst>
                <a:path w="778" h="527" extrusionOk="0">
                  <a:moveTo>
                    <a:pt x="777" y="151"/>
                  </a:moveTo>
                  <a:cubicBezTo>
                    <a:pt x="752" y="126"/>
                    <a:pt x="727" y="100"/>
                    <a:pt x="702" y="100"/>
                  </a:cubicBezTo>
                  <a:cubicBezTo>
                    <a:pt x="652" y="100"/>
                    <a:pt x="627" y="100"/>
                    <a:pt x="602" y="100"/>
                  </a:cubicBezTo>
                  <a:cubicBezTo>
                    <a:pt x="577" y="100"/>
                    <a:pt x="552" y="100"/>
                    <a:pt x="527" y="126"/>
                  </a:cubicBezTo>
                  <a:lnTo>
                    <a:pt x="502" y="126"/>
                  </a:lnTo>
                  <a:cubicBezTo>
                    <a:pt x="502" y="100"/>
                    <a:pt x="502" y="75"/>
                    <a:pt x="502" y="75"/>
                  </a:cubicBezTo>
                  <a:cubicBezTo>
                    <a:pt x="476" y="50"/>
                    <a:pt x="451" y="50"/>
                    <a:pt x="426" y="25"/>
                  </a:cubicBezTo>
                  <a:cubicBezTo>
                    <a:pt x="401" y="25"/>
                    <a:pt x="376" y="25"/>
                    <a:pt x="351" y="25"/>
                  </a:cubicBezTo>
                  <a:cubicBezTo>
                    <a:pt x="326" y="25"/>
                    <a:pt x="301" y="25"/>
                    <a:pt x="276" y="50"/>
                  </a:cubicBezTo>
                  <a:lnTo>
                    <a:pt x="276" y="50"/>
                  </a:lnTo>
                  <a:lnTo>
                    <a:pt x="276" y="50"/>
                  </a:lnTo>
                  <a:lnTo>
                    <a:pt x="276" y="25"/>
                  </a:lnTo>
                  <a:lnTo>
                    <a:pt x="276" y="0"/>
                  </a:lnTo>
                  <a:lnTo>
                    <a:pt x="251" y="0"/>
                  </a:lnTo>
                  <a:lnTo>
                    <a:pt x="226" y="0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50" y="401"/>
                  </a:lnTo>
                  <a:lnTo>
                    <a:pt x="75" y="376"/>
                  </a:lnTo>
                  <a:lnTo>
                    <a:pt x="226" y="126"/>
                  </a:lnTo>
                  <a:cubicBezTo>
                    <a:pt x="226" y="100"/>
                    <a:pt x="251" y="100"/>
                    <a:pt x="276" y="75"/>
                  </a:cubicBezTo>
                  <a:cubicBezTo>
                    <a:pt x="301" y="75"/>
                    <a:pt x="351" y="75"/>
                    <a:pt x="376" y="75"/>
                  </a:cubicBezTo>
                  <a:cubicBezTo>
                    <a:pt x="401" y="75"/>
                    <a:pt x="426" y="100"/>
                    <a:pt x="426" y="126"/>
                  </a:cubicBezTo>
                  <a:cubicBezTo>
                    <a:pt x="451" y="126"/>
                    <a:pt x="426" y="151"/>
                    <a:pt x="426" y="201"/>
                  </a:cubicBezTo>
                  <a:lnTo>
                    <a:pt x="276" y="426"/>
                  </a:lnTo>
                  <a:lnTo>
                    <a:pt x="276" y="451"/>
                  </a:lnTo>
                  <a:lnTo>
                    <a:pt x="326" y="451"/>
                  </a:lnTo>
                  <a:lnTo>
                    <a:pt x="326" y="451"/>
                  </a:lnTo>
                  <a:lnTo>
                    <a:pt x="476" y="201"/>
                  </a:lnTo>
                  <a:cubicBezTo>
                    <a:pt x="502" y="176"/>
                    <a:pt x="527" y="151"/>
                    <a:pt x="552" y="151"/>
                  </a:cubicBezTo>
                  <a:cubicBezTo>
                    <a:pt x="577" y="126"/>
                    <a:pt x="602" y="126"/>
                    <a:pt x="652" y="151"/>
                  </a:cubicBezTo>
                  <a:cubicBezTo>
                    <a:pt x="677" y="151"/>
                    <a:pt x="702" y="151"/>
                    <a:pt x="702" y="176"/>
                  </a:cubicBezTo>
                  <a:cubicBezTo>
                    <a:pt x="702" y="201"/>
                    <a:pt x="702" y="226"/>
                    <a:pt x="702" y="251"/>
                  </a:cubicBezTo>
                  <a:lnTo>
                    <a:pt x="552" y="501"/>
                  </a:lnTo>
                  <a:lnTo>
                    <a:pt x="552" y="501"/>
                  </a:lnTo>
                  <a:lnTo>
                    <a:pt x="602" y="527"/>
                  </a:lnTo>
                  <a:lnTo>
                    <a:pt x="602" y="527"/>
                  </a:lnTo>
                  <a:lnTo>
                    <a:pt x="752" y="251"/>
                  </a:lnTo>
                  <a:cubicBezTo>
                    <a:pt x="777" y="226"/>
                    <a:pt x="777" y="176"/>
                    <a:pt x="777" y="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7594700" y="3684238"/>
              <a:ext cx="18175" cy="15675"/>
            </a:xfrm>
            <a:custGeom>
              <a:avLst/>
              <a:gdLst/>
              <a:ahLst/>
              <a:cxnLst/>
              <a:rect l="l" t="t" r="r" b="b"/>
              <a:pathLst>
                <a:path w="727" h="627" extrusionOk="0">
                  <a:moveTo>
                    <a:pt x="727" y="101"/>
                  </a:moveTo>
                  <a:lnTo>
                    <a:pt x="677" y="101"/>
                  </a:lnTo>
                  <a:lnTo>
                    <a:pt x="677" y="101"/>
                  </a:lnTo>
                  <a:lnTo>
                    <a:pt x="526" y="326"/>
                  </a:lnTo>
                  <a:lnTo>
                    <a:pt x="526" y="326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376" y="25"/>
                  </a:lnTo>
                  <a:lnTo>
                    <a:pt x="376" y="25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0" y="527"/>
                  </a:lnTo>
                  <a:lnTo>
                    <a:pt x="0" y="552"/>
                  </a:lnTo>
                  <a:lnTo>
                    <a:pt x="50" y="552"/>
                  </a:lnTo>
                  <a:lnTo>
                    <a:pt x="75" y="552"/>
                  </a:lnTo>
                  <a:lnTo>
                    <a:pt x="201" y="301"/>
                  </a:lnTo>
                  <a:lnTo>
                    <a:pt x="226" y="301"/>
                  </a:lnTo>
                  <a:lnTo>
                    <a:pt x="501" y="376"/>
                  </a:lnTo>
                  <a:lnTo>
                    <a:pt x="501" y="376"/>
                  </a:lnTo>
                  <a:lnTo>
                    <a:pt x="351" y="627"/>
                  </a:lnTo>
                  <a:lnTo>
                    <a:pt x="376" y="627"/>
                  </a:lnTo>
                  <a:lnTo>
                    <a:pt x="401" y="627"/>
                  </a:lnTo>
                  <a:lnTo>
                    <a:pt x="426" y="627"/>
                  </a:lnTo>
                  <a:lnTo>
                    <a:pt x="727" y="1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7609100" y="3691763"/>
              <a:ext cx="14450" cy="14425"/>
            </a:xfrm>
            <a:custGeom>
              <a:avLst/>
              <a:gdLst/>
              <a:ahLst/>
              <a:cxnLst/>
              <a:rect l="l" t="t" r="r" b="b"/>
              <a:pathLst>
                <a:path w="578" h="577" extrusionOk="0">
                  <a:moveTo>
                    <a:pt x="427" y="175"/>
                  </a:moveTo>
                  <a:lnTo>
                    <a:pt x="427" y="201"/>
                  </a:lnTo>
                  <a:cubicBezTo>
                    <a:pt x="427" y="201"/>
                    <a:pt x="402" y="226"/>
                    <a:pt x="402" y="251"/>
                  </a:cubicBezTo>
                  <a:cubicBezTo>
                    <a:pt x="377" y="276"/>
                    <a:pt x="377" y="301"/>
                    <a:pt x="351" y="301"/>
                  </a:cubicBezTo>
                  <a:cubicBezTo>
                    <a:pt x="351" y="301"/>
                    <a:pt x="351" y="326"/>
                    <a:pt x="351" y="326"/>
                  </a:cubicBezTo>
                  <a:cubicBezTo>
                    <a:pt x="326" y="351"/>
                    <a:pt x="301" y="351"/>
                    <a:pt x="276" y="376"/>
                  </a:cubicBezTo>
                  <a:cubicBezTo>
                    <a:pt x="251" y="376"/>
                    <a:pt x="226" y="376"/>
                    <a:pt x="201" y="376"/>
                  </a:cubicBezTo>
                  <a:cubicBezTo>
                    <a:pt x="151" y="376"/>
                    <a:pt x="151" y="351"/>
                    <a:pt x="126" y="326"/>
                  </a:cubicBezTo>
                  <a:cubicBezTo>
                    <a:pt x="126" y="326"/>
                    <a:pt x="126" y="301"/>
                    <a:pt x="126" y="276"/>
                  </a:cubicBezTo>
                  <a:cubicBezTo>
                    <a:pt x="126" y="251"/>
                    <a:pt x="126" y="226"/>
                    <a:pt x="151" y="201"/>
                  </a:cubicBezTo>
                  <a:cubicBezTo>
                    <a:pt x="176" y="150"/>
                    <a:pt x="201" y="125"/>
                    <a:pt x="226" y="125"/>
                  </a:cubicBezTo>
                  <a:cubicBezTo>
                    <a:pt x="226" y="100"/>
                    <a:pt x="251" y="75"/>
                    <a:pt x="276" y="75"/>
                  </a:cubicBezTo>
                  <a:cubicBezTo>
                    <a:pt x="326" y="75"/>
                    <a:pt x="351" y="75"/>
                    <a:pt x="377" y="75"/>
                  </a:cubicBezTo>
                  <a:cubicBezTo>
                    <a:pt x="402" y="75"/>
                    <a:pt x="427" y="100"/>
                    <a:pt x="427" y="100"/>
                  </a:cubicBezTo>
                  <a:cubicBezTo>
                    <a:pt x="452" y="125"/>
                    <a:pt x="452" y="150"/>
                    <a:pt x="427" y="175"/>
                  </a:cubicBezTo>
                  <a:close/>
                  <a:moveTo>
                    <a:pt x="552" y="75"/>
                  </a:moveTo>
                  <a:lnTo>
                    <a:pt x="527" y="50"/>
                  </a:lnTo>
                  <a:lnTo>
                    <a:pt x="502" y="75"/>
                  </a:lnTo>
                  <a:lnTo>
                    <a:pt x="477" y="100"/>
                  </a:lnTo>
                  <a:lnTo>
                    <a:pt x="477" y="100"/>
                  </a:lnTo>
                  <a:lnTo>
                    <a:pt x="477" y="100"/>
                  </a:lnTo>
                  <a:cubicBezTo>
                    <a:pt x="477" y="50"/>
                    <a:pt x="427" y="25"/>
                    <a:pt x="377" y="25"/>
                  </a:cubicBezTo>
                  <a:cubicBezTo>
                    <a:pt x="351" y="0"/>
                    <a:pt x="301" y="0"/>
                    <a:pt x="276" y="25"/>
                  </a:cubicBezTo>
                  <a:cubicBezTo>
                    <a:pt x="226" y="25"/>
                    <a:pt x="201" y="50"/>
                    <a:pt x="176" y="75"/>
                  </a:cubicBezTo>
                  <a:cubicBezTo>
                    <a:pt x="151" y="100"/>
                    <a:pt x="151" y="100"/>
                    <a:pt x="126" y="125"/>
                  </a:cubicBezTo>
                  <a:cubicBezTo>
                    <a:pt x="126" y="125"/>
                    <a:pt x="101" y="150"/>
                    <a:pt x="101" y="175"/>
                  </a:cubicBezTo>
                  <a:cubicBezTo>
                    <a:pt x="76" y="226"/>
                    <a:pt x="51" y="251"/>
                    <a:pt x="51" y="276"/>
                  </a:cubicBezTo>
                  <a:cubicBezTo>
                    <a:pt x="51" y="301"/>
                    <a:pt x="51" y="351"/>
                    <a:pt x="76" y="376"/>
                  </a:cubicBezTo>
                  <a:cubicBezTo>
                    <a:pt x="76" y="401"/>
                    <a:pt x="126" y="401"/>
                    <a:pt x="151" y="426"/>
                  </a:cubicBezTo>
                  <a:cubicBezTo>
                    <a:pt x="201" y="426"/>
                    <a:pt x="251" y="426"/>
                    <a:pt x="301" y="401"/>
                  </a:cubicBezTo>
                  <a:lnTo>
                    <a:pt x="301" y="401"/>
                  </a:lnTo>
                  <a:lnTo>
                    <a:pt x="301" y="401"/>
                  </a:lnTo>
                  <a:lnTo>
                    <a:pt x="276" y="426"/>
                  </a:lnTo>
                  <a:cubicBezTo>
                    <a:pt x="251" y="476"/>
                    <a:pt x="226" y="501"/>
                    <a:pt x="201" y="501"/>
                  </a:cubicBezTo>
                  <a:cubicBezTo>
                    <a:pt x="151" y="526"/>
                    <a:pt x="101" y="526"/>
                    <a:pt x="51" y="501"/>
                  </a:cubicBezTo>
                  <a:lnTo>
                    <a:pt x="26" y="501"/>
                  </a:lnTo>
                  <a:lnTo>
                    <a:pt x="26" y="501"/>
                  </a:lnTo>
                  <a:lnTo>
                    <a:pt x="26" y="501"/>
                  </a:lnTo>
                  <a:lnTo>
                    <a:pt x="1" y="551"/>
                  </a:lnTo>
                  <a:lnTo>
                    <a:pt x="1" y="551"/>
                  </a:lnTo>
                  <a:cubicBezTo>
                    <a:pt x="1" y="551"/>
                    <a:pt x="26" y="551"/>
                    <a:pt x="26" y="551"/>
                  </a:cubicBezTo>
                  <a:cubicBezTo>
                    <a:pt x="101" y="576"/>
                    <a:pt x="151" y="576"/>
                    <a:pt x="226" y="551"/>
                  </a:cubicBezTo>
                  <a:cubicBezTo>
                    <a:pt x="276" y="551"/>
                    <a:pt x="326" y="501"/>
                    <a:pt x="351" y="451"/>
                  </a:cubicBezTo>
                  <a:lnTo>
                    <a:pt x="577" y="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7693075" y="3765688"/>
              <a:ext cx="30100" cy="26975"/>
            </a:xfrm>
            <a:custGeom>
              <a:avLst/>
              <a:gdLst/>
              <a:ahLst/>
              <a:cxnLst/>
              <a:rect l="l" t="t" r="r" b="b"/>
              <a:pathLst>
                <a:path w="1204" h="1079" extrusionOk="0">
                  <a:moveTo>
                    <a:pt x="627" y="101"/>
                  </a:moveTo>
                  <a:lnTo>
                    <a:pt x="652" y="101"/>
                  </a:lnTo>
                  <a:lnTo>
                    <a:pt x="927" y="176"/>
                  </a:lnTo>
                  <a:cubicBezTo>
                    <a:pt x="1003" y="201"/>
                    <a:pt x="1053" y="226"/>
                    <a:pt x="1053" y="276"/>
                  </a:cubicBezTo>
                  <a:cubicBezTo>
                    <a:pt x="1078" y="301"/>
                    <a:pt x="1078" y="351"/>
                    <a:pt x="1028" y="427"/>
                  </a:cubicBezTo>
                  <a:lnTo>
                    <a:pt x="802" y="828"/>
                  </a:lnTo>
                  <a:cubicBezTo>
                    <a:pt x="752" y="903"/>
                    <a:pt x="702" y="928"/>
                    <a:pt x="652" y="953"/>
                  </a:cubicBezTo>
                  <a:cubicBezTo>
                    <a:pt x="576" y="978"/>
                    <a:pt x="526" y="978"/>
                    <a:pt x="451" y="978"/>
                  </a:cubicBezTo>
                  <a:lnTo>
                    <a:pt x="175" y="903"/>
                  </a:lnTo>
                  <a:lnTo>
                    <a:pt x="175" y="903"/>
                  </a:lnTo>
                  <a:close/>
                  <a:moveTo>
                    <a:pt x="401" y="1053"/>
                  </a:moveTo>
                  <a:cubicBezTo>
                    <a:pt x="501" y="1078"/>
                    <a:pt x="602" y="1078"/>
                    <a:pt x="702" y="1053"/>
                  </a:cubicBezTo>
                  <a:cubicBezTo>
                    <a:pt x="777" y="1003"/>
                    <a:pt x="852" y="953"/>
                    <a:pt x="902" y="878"/>
                  </a:cubicBezTo>
                  <a:lnTo>
                    <a:pt x="1153" y="427"/>
                  </a:lnTo>
                  <a:cubicBezTo>
                    <a:pt x="1203" y="351"/>
                    <a:pt x="1203" y="276"/>
                    <a:pt x="1178" y="226"/>
                  </a:cubicBezTo>
                  <a:cubicBezTo>
                    <a:pt x="1153" y="151"/>
                    <a:pt x="1078" y="101"/>
                    <a:pt x="977" y="76"/>
                  </a:cubicBezTo>
                  <a:lnTo>
                    <a:pt x="576" y="0"/>
                  </a:lnTo>
                  <a:lnTo>
                    <a:pt x="551" y="0"/>
                  </a:lnTo>
                  <a:lnTo>
                    <a:pt x="0" y="953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7718125" y="3771338"/>
              <a:ext cx="16950" cy="25075"/>
            </a:xfrm>
            <a:custGeom>
              <a:avLst/>
              <a:gdLst/>
              <a:ahLst/>
              <a:cxnLst/>
              <a:rect l="l" t="t" r="r" b="b"/>
              <a:pathLst>
                <a:path w="678" h="1003" extrusionOk="0">
                  <a:moveTo>
                    <a:pt x="1" y="977"/>
                  </a:moveTo>
                  <a:lnTo>
                    <a:pt x="101" y="1003"/>
                  </a:lnTo>
                  <a:lnTo>
                    <a:pt x="126" y="1003"/>
                  </a:lnTo>
                  <a:lnTo>
                    <a:pt x="677" y="50"/>
                  </a:lnTo>
                  <a:lnTo>
                    <a:pt x="677" y="25"/>
                  </a:lnTo>
                  <a:lnTo>
                    <a:pt x="577" y="0"/>
                  </a:lnTo>
                  <a:lnTo>
                    <a:pt x="552" y="25"/>
                  </a:lnTo>
                  <a:lnTo>
                    <a:pt x="1" y="9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7726275" y="3775713"/>
              <a:ext cx="26975" cy="26975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802" y="752"/>
                  </a:moveTo>
                  <a:lnTo>
                    <a:pt x="802" y="777"/>
                  </a:lnTo>
                  <a:lnTo>
                    <a:pt x="802" y="777"/>
                  </a:lnTo>
                  <a:lnTo>
                    <a:pt x="376" y="677"/>
                  </a:lnTo>
                  <a:lnTo>
                    <a:pt x="376" y="652"/>
                  </a:lnTo>
                  <a:lnTo>
                    <a:pt x="376" y="652"/>
                  </a:lnTo>
                  <a:lnTo>
                    <a:pt x="928" y="151"/>
                  </a:lnTo>
                  <a:lnTo>
                    <a:pt x="928" y="151"/>
                  </a:lnTo>
                  <a:lnTo>
                    <a:pt x="928" y="151"/>
                  </a:lnTo>
                  <a:close/>
                  <a:moveTo>
                    <a:pt x="1053" y="26"/>
                  </a:moveTo>
                  <a:lnTo>
                    <a:pt x="953" y="0"/>
                  </a:lnTo>
                  <a:lnTo>
                    <a:pt x="928" y="0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01" y="903"/>
                  </a:lnTo>
                  <a:lnTo>
                    <a:pt x="126" y="903"/>
                  </a:lnTo>
                  <a:lnTo>
                    <a:pt x="276" y="752"/>
                  </a:lnTo>
                  <a:lnTo>
                    <a:pt x="301" y="727"/>
                  </a:lnTo>
                  <a:lnTo>
                    <a:pt x="777" y="853"/>
                  </a:lnTo>
                  <a:lnTo>
                    <a:pt x="777" y="853"/>
                  </a:lnTo>
                  <a:lnTo>
                    <a:pt x="752" y="1053"/>
                  </a:lnTo>
                  <a:lnTo>
                    <a:pt x="752" y="1078"/>
                  </a:lnTo>
                  <a:lnTo>
                    <a:pt x="852" y="1078"/>
                  </a:lnTo>
                  <a:lnTo>
                    <a:pt x="878" y="1078"/>
                  </a:lnTo>
                  <a:lnTo>
                    <a:pt x="878" y="1078"/>
                  </a:lnTo>
                  <a:lnTo>
                    <a:pt x="1078" y="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7676775" y="3800138"/>
              <a:ext cx="19450" cy="13200"/>
            </a:xfrm>
            <a:custGeom>
              <a:avLst/>
              <a:gdLst/>
              <a:ahLst/>
              <a:cxnLst/>
              <a:rect l="l" t="t" r="r" b="b"/>
              <a:pathLst>
                <a:path w="778" h="528" extrusionOk="0">
                  <a:moveTo>
                    <a:pt x="777" y="176"/>
                  </a:moveTo>
                  <a:cubicBezTo>
                    <a:pt x="752" y="126"/>
                    <a:pt x="727" y="126"/>
                    <a:pt x="677" y="101"/>
                  </a:cubicBezTo>
                  <a:cubicBezTo>
                    <a:pt x="652" y="101"/>
                    <a:pt x="627" y="101"/>
                    <a:pt x="602" y="101"/>
                  </a:cubicBezTo>
                  <a:cubicBezTo>
                    <a:pt x="552" y="101"/>
                    <a:pt x="527" y="126"/>
                    <a:pt x="502" y="126"/>
                  </a:cubicBezTo>
                  <a:lnTo>
                    <a:pt x="502" y="126"/>
                  </a:lnTo>
                  <a:cubicBezTo>
                    <a:pt x="502" y="101"/>
                    <a:pt x="502" y="101"/>
                    <a:pt x="477" y="76"/>
                  </a:cubicBezTo>
                  <a:cubicBezTo>
                    <a:pt x="477" y="51"/>
                    <a:pt x="452" y="51"/>
                    <a:pt x="401" y="51"/>
                  </a:cubicBezTo>
                  <a:cubicBezTo>
                    <a:pt x="376" y="26"/>
                    <a:pt x="351" y="26"/>
                    <a:pt x="326" y="26"/>
                  </a:cubicBezTo>
                  <a:cubicBezTo>
                    <a:pt x="301" y="26"/>
                    <a:pt x="276" y="51"/>
                    <a:pt x="276" y="51"/>
                  </a:cubicBezTo>
                  <a:lnTo>
                    <a:pt x="251" y="51"/>
                  </a:lnTo>
                  <a:lnTo>
                    <a:pt x="251" y="51"/>
                  </a:lnTo>
                  <a:lnTo>
                    <a:pt x="276" y="26"/>
                  </a:lnTo>
                  <a:lnTo>
                    <a:pt x="276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50" y="402"/>
                  </a:lnTo>
                  <a:lnTo>
                    <a:pt x="50" y="402"/>
                  </a:lnTo>
                  <a:lnTo>
                    <a:pt x="201" y="151"/>
                  </a:lnTo>
                  <a:cubicBezTo>
                    <a:pt x="226" y="126"/>
                    <a:pt x="251" y="101"/>
                    <a:pt x="276" y="101"/>
                  </a:cubicBezTo>
                  <a:cubicBezTo>
                    <a:pt x="301" y="76"/>
                    <a:pt x="326" y="76"/>
                    <a:pt x="351" y="76"/>
                  </a:cubicBezTo>
                  <a:cubicBezTo>
                    <a:pt x="401" y="101"/>
                    <a:pt x="401" y="101"/>
                    <a:pt x="426" y="126"/>
                  </a:cubicBezTo>
                  <a:cubicBezTo>
                    <a:pt x="426" y="151"/>
                    <a:pt x="426" y="176"/>
                    <a:pt x="401" y="201"/>
                  </a:cubicBezTo>
                  <a:lnTo>
                    <a:pt x="251" y="452"/>
                  </a:lnTo>
                  <a:lnTo>
                    <a:pt x="276" y="452"/>
                  </a:lnTo>
                  <a:lnTo>
                    <a:pt x="301" y="477"/>
                  </a:lnTo>
                  <a:lnTo>
                    <a:pt x="326" y="452"/>
                  </a:lnTo>
                  <a:lnTo>
                    <a:pt x="477" y="201"/>
                  </a:lnTo>
                  <a:cubicBezTo>
                    <a:pt x="502" y="176"/>
                    <a:pt x="502" y="176"/>
                    <a:pt x="552" y="151"/>
                  </a:cubicBezTo>
                  <a:cubicBezTo>
                    <a:pt x="577" y="151"/>
                    <a:pt x="602" y="151"/>
                    <a:pt x="627" y="151"/>
                  </a:cubicBezTo>
                  <a:cubicBezTo>
                    <a:pt x="652" y="151"/>
                    <a:pt x="677" y="176"/>
                    <a:pt x="702" y="201"/>
                  </a:cubicBezTo>
                  <a:cubicBezTo>
                    <a:pt x="702" y="201"/>
                    <a:pt x="702" y="226"/>
                    <a:pt x="677" y="277"/>
                  </a:cubicBezTo>
                  <a:lnTo>
                    <a:pt x="527" y="502"/>
                  </a:lnTo>
                  <a:lnTo>
                    <a:pt x="527" y="527"/>
                  </a:lnTo>
                  <a:lnTo>
                    <a:pt x="577" y="527"/>
                  </a:lnTo>
                  <a:lnTo>
                    <a:pt x="602" y="527"/>
                  </a:lnTo>
                  <a:lnTo>
                    <a:pt x="752" y="277"/>
                  </a:lnTo>
                  <a:cubicBezTo>
                    <a:pt x="777" y="226"/>
                    <a:pt x="777" y="201"/>
                    <a:pt x="777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7694950" y="3804538"/>
              <a:ext cx="20075" cy="13175"/>
            </a:xfrm>
            <a:custGeom>
              <a:avLst/>
              <a:gdLst/>
              <a:ahLst/>
              <a:cxnLst/>
              <a:rect l="l" t="t" r="r" b="b"/>
              <a:pathLst>
                <a:path w="803" h="527" extrusionOk="0">
                  <a:moveTo>
                    <a:pt x="777" y="176"/>
                  </a:moveTo>
                  <a:cubicBezTo>
                    <a:pt x="777" y="151"/>
                    <a:pt x="727" y="126"/>
                    <a:pt x="702" y="101"/>
                  </a:cubicBezTo>
                  <a:cubicBezTo>
                    <a:pt x="652" y="101"/>
                    <a:pt x="627" y="101"/>
                    <a:pt x="602" y="101"/>
                  </a:cubicBezTo>
                  <a:cubicBezTo>
                    <a:pt x="577" y="101"/>
                    <a:pt x="552" y="126"/>
                    <a:pt x="527" y="151"/>
                  </a:cubicBezTo>
                  <a:lnTo>
                    <a:pt x="527" y="151"/>
                  </a:lnTo>
                  <a:cubicBezTo>
                    <a:pt x="527" y="126"/>
                    <a:pt x="501" y="101"/>
                    <a:pt x="501" y="76"/>
                  </a:cubicBezTo>
                  <a:cubicBezTo>
                    <a:pt x="476" y="76"/>
                    <a:pt x="451" y="50"/>
                    <a:pt x="426" y="50"/>
                  </a:cubicBezTo>
                  <a:cubicBezTo>
                    <a:pt x="401" y="50"/>
                    <a:pt x="376" y="50"/>
                    <a:pt x="351" y="50"/>
                  </a:cubicBezTo>
                  <a:cubicBezTo>
                    <a:pt x="326" y="50"/>
                    <a:pt x="301" y="50"/>
                    <a:pt x="276" y="50"/>
                  </a:cubicBezTo>
                  <a:lnTo>
                    <a:pt x="276" y="50"/>
                  </a:lnTo>
                  <a:lnTo>
                    <a:pt x="276" y="50"/>
                  </a:lnTo>
                  <a:lnTo>
                    <a:pt x="301" y="25"/>
                  </a:lnTo>
                  <a:lnTo>
                    <a:pt x="276" y="25"/>
                  </a:lnTo>
                  <a:lnTo>
                    <a:pt x="251" y="0"/>
                  </a:lnTo>
                  <a:lnTo>
                    <a:pt x="226" y="0"/>
                  </a:lnTo>
                  <a:lnTo>
                    <a:pt x="0" y="376"/>
                  </a:lnTo>
                  <a:lnTo>
                    <a:pt x="0" y="401"/>
                  </a:lnTo>
                  <a:lnTo>
                    <a:pt x="50" y="401"/>
                  </a:lnTo>
                  <a:lnTo>
                    <a:pt x="75" y="401"/>
                  </a:lnTo>
                  <a:lnTo>
                    <a:pt x="226" y="151"/>
                  </a:lnTo>
                  <a:cubicBezTo>
                    <a:pt x="226" y="126"/>
                    <a:pt x="251" y="101"/>
                    <a:pt x="276" y="101"/>
                  </a:cubicBezTo>
                  <a:cubicBezTo>
                    <a:pt x="326" y="76"/>
                    <a:pt x="351" y="76"/>
                    <a:pt x="376" y="101"/>
                  </a:cubicBezTo>
                  <a:cubicBezTo>
                    <a:pt x="401" y="101"/>
                    <a:pt x="426" y="101"/>
                    <a:pt x="426" y="126"/>
                  </a:cubicBezTo>
                  <a:cubicBezTo>
                    <a:pt x="451" y="151"/>
                    <a:pt x="451" y="176"/>
                    <a:pt x="426" y="201"/>
                  </a:cubicBezTo>
                  <a:lnTo>
                    <a:pt x="276" y="451"/>
                  </a:lnTo>
                  <a:lnTo>
                    <a:pt x="276" y="451"/>
                  </a:lnTo>
                  <a:lnTo>
                    <a:pt x="326" y="477"/>
                  </a:lnTo>
                  <a:lnTo>
                    <a:pt x="351" y="477"/>
                  </a:lnTo>
                  <a:lnTo>
                    <a:pt x="476" y="226"/>
                  </a:lnTo>
                  <a:cubicBezTo>
                    <a:pt x="501" y="201"/>
                    <a:pt x="527" y="176"/>
                    <a:pt x="552" y="151"/>
                  </a:cubicBezTo>
                  <a:cubicBezTo>
                    <a:pt x="577" y="151"/>
                    <a:pt x="627" y="151"/>
                    <a:pt x="652" y="151"/>
                  </a:cubicBezTo>
                  <a:cubicBezTo>
                    <a:pt x="677" y="151"/>
                    <a:pt x="702" y="176"/>
                    <a:pt x="702" y="201"/>
                  </a:cubicBezTo>
                  <a:cubicBezTo>
                    <a:pt x="727" y="226"/>
                    <a:pt x="702" y="251"/>
                    <a:pt x="702" y="276"/>
                  </a:cubicBezTo>
                  <a:lnTo>
                    <a:pt x="552" y="527"/>
                  </a:lnTo>
                  <a:lnTo>
                    <a:pt x="552" y="527"/>
                  </a:lnTo>
                  <a:lnTo>
                    <a:pt x="602" y="527"/>
                  </a:lnTo>
                  <a:lnTo>
                    <a:pt x="602" y="527"/>
                  </a:lnTo>
                  <a:lnTo>
                    <a:pt x="752" y="276"/>
                  </a:lnTo>
                  <a:cubicBezTo>
                    <a:pt x="777" y="226"/>
                    <a:pt x="802" y="201"/>
                    <a:pt x="777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7713750" y="3805788"/>
              <a:ext cx="18175" cy="15700"/>
            </a:xfrm>
            <a:custGeom>
              <a:avLst/>
              <a:gdLst/>
              <a:ahLst/>
              <a:cxnLst/>
              <a:rect l="l" t="t" r="r" b="b"/>
              <a:pathLst>
                <a:path w="727" h="628" extrusionOk="0">
                  <a:moveTo>
                    <a:pt x="727" y="101"/>
                  </a:moveTo>
                  <a:lnTo>
                    <a:pt x="677" y="76"/>
                  </a:lnTo>
                  <a:lnTo>
                    <a:pt x="677" y="76"/>
                  </a:lnTo>
                  <a:lnTo>
                    <a:pt x="526" y="326"/>
                  </a:lnTo>
                  <a:lnTo>
                    <a:pt x="526" y="326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376" y="26"/>
                  </a:lnTo>
                  <a:lnTo>
                    <a:pt x="376" y="0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0" y="527"/>
                  </a:lnTo>
                  <a:lnTo>
                    <a:pt x="0" y="527"/>
                  </a:lnTo>
                  <a:lnTo>
                    <a:pt x="50" y="552"/>
                  </a:lnTo>
                  <a:lnTo>
                    <a:pt x="75" y="527"/>
                  </a:lnTo>
                  <a:lnTo>
                    <a:pt x="201" y="301"/>
                  </a:lnTo>
                  <a:lnTo>
                    <a:pt x="226" y="301"/>
                  </a:lnTo>
                  <a:lnTo>
                    <a:pt x="501" y="376"/>
                  </a:lnTo>
                  <a:lnTo>
                    <a:pt x="501" y="376"/>
                  </a:lnTo>
                  <a:lnTo>
                    <a:pt x="376" y="602"/>
                  </a:lnTo>
                  <a:lnTo>
                    <a:pt x="376" y="627"/>
                  </a:lnTo>
                  <a:lnTo>
                    <a:pt x="426" y="627"/>
                  </a:lnTo>
                  <a:lnTo>
                    <a:pt x="426" y="627"/>
                  </a:lnTo>
                  <a:lnTo>
                    <a:pt x="727" y="1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7728150" y="3813313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427" y="176"/>
                  </a:moveTo>
                  <a:lnTo>
                    <a:pt x="427" y="201"/>
                  </a:lnTo>
                  <a:cubicBezTo>
                    <a:pt x="427" y="201"/>
                    <a:pt x="402" y="226"/>
                    <a:pt x="402" y="251"/>
                  </a:cubicBezTo>
                  <a:cubicBezTo>
                    <a:pt x="376" y="276"/>
                    <a:pt x="376" y="276"/>
                    <a:pt x="376" y="301"/>
                  </a:cubicBezTo>
                  <a:cubicBezTo>
                    <a:pt x="351" y="301"/>
                    <a:pt x="351" y="301"/>
                    <a:pt x="351" y="326"/>
                  </a:cubicBezTo>
                  <a:cubicBezTo>
                    <a:pt x="326" y="326"/>
                    <a:pt x="301" y="351"/>
                    <a:pt x="276" y="351"/>
                  </a:cubicBezTo>
                  <a:cubicBezTo>
                    <a:pt x="251" y="376"/>
                    <a:pt x="226" y="376"/>
                    <a:pt x="201" y="376"/>
                  </a:cubicBezTo>
                  <a:cubicBezTo>
                    <a:pt x="176" y="351"/>
                    <a:pt x="151" y="351"/>
                    <a:pt x="126" y="326"/>
                  </a:cubicBezTo>
                  <a:cubicBezTo>
                    <a:pt x="126" y="301"/>
                    <a:pt x="126" y="276"/>
                    <a:pt x="126" y="276"/>
                  </a:cubicBezTo>
                  <a:cubicBezTo>
                    <a:pt x="126" y="251"/>
                    <a:pt x="151" y="226"/>
                    <a:pt x="176" y="176"/>
                  </a:cubicBezTo>
                  <a:cubicBezTo>
                    <a:pt x="176" y="151"/>
                    <a:pt x="201" y="126"/>
                    <a:pt x="226" y="100"/>
                  </a:cubicBezTo>
                  <a:cubicBezTo>
                    <a:pt x="251" y="100"/>
                    <a:pt x="251" y="75"/>
                    <a:pt x="301" y="75"/>
                  </a:cubicBezTo>
                  <a:cubicBezTo>
                    <a:pt x="326" y="50"/>
                    <a:pt x="351" y="50"/>
                    <a:pt x="376" y="75"/>
                  </a:cubicBezTo>
                  <a:cubicBezTo>
                    <a:pt x="402" y="75"/>
                    <a:pt x="427" y="75"/>
                    <a:pt x="427" y="100"/>
                  </a:cubicBezTo>
                  <a:cubicBezTo>
                    <a:pt x="452" y="126"/>
                    <a:pt x="452" y="151"/>
                    <a:pt x="427" y="176"/>
                  </a:cubicBezTo>
                  <a:close/>
                  <a:moveTo>
                    <a:pt x="527" y="50"/>
                  </a:moveTo>
                  <a:lnTo>
                    <a:pt x="502" y="50"/>
                  </a:lnTo>
                  <a:lnTo>
                    <a:pt x="477" y="75"/>
                  </a:lnTo>
                  <a:lnTo>
                    <a:pt x="477" y="100"/>
                  </a:lnTo>
                  <a:lnTo>
                    <a:pt x="477" y="75"/>
                  </a:lnTo>
                  <a:cubicBezTo>
                    <a:pt x="477" y="50"/>
                    <a:pt x="452" y="25"/>
                    <a:pt x="402" y="0"/>
                  </a:cubicBezTo>
                  <a:cubicBezTo>
                    <a:pt x="351" y="0"/>
                    <a:pt x="301" y="0"/>
                    <a:pt x="276" y="25"/>
                  </a:cubicBezTo>
                  <a:cubicBezTo>
                    <a:pt x="226" y="25"/>
                    <a:pt x="201" y="50"/>
                    <a:pt x="176" y="75"/>
                  </a:cubicBezTo>
                  <a:cubicBezTo>
                    <a:pt x="151" y="75"/>
                    <a:pt x="151" y="100"/>
                    <a:pt x="126" y="126"/>
                  </a:cubicBezTo>
                  <a:cubicBezTo>
                    <a:pt x="126" y="126"/>
                    <a:pt x="101" y="151"/>
                    <a:pt x="101" y="176"/>
                  </a:cubicBezTo>
                  <a:cubicBezTo>
                    <a:pt x="76" y="201"/>
                    <a:pt x="51" y="251"/>
                    <a:pt x="51" y="276"/>
                  </a:cubicBezTo>
                  <a:cubicBezTo>
                    <a:pt x="51" y="301"/>
                    <a:pt x="51" y="326"/>
                    <a:pt x="76" y="351"/>
                  </a:cubicBezTo>
                  <a:cubicBezTo>
                    <a:pt x="101" y="376"/>
                    <a:pt x="126" y="401"/>
                    <a:pt x="151" y="401"/>
                  </a:cubicBezTo>
                  <a:cubicBezTo>
                    <a:pt x="201" y="426"/>
                    <a:pt x="251" y="426"/>
                    <a:pt x="301" y="401"/>
                  </a:cubicBezTo>
                  <a:lnTo>
                    <a:pt x="301" y="401"/>
                  </a:lnTo>
                  <a:lnTo>
                    <a:pt x="301" y="401"/>
                  </a:lnTo>
                  <a:lnTo>
                    <a:pt x="276" y="426"/>
                  </a:lnTo>
                  <a:cubicBezTo>
                    <a:pt x="276" y="451"/>
                    <a:pt x="226" y="476"/>
                    <a:pt x="201" y="501"/>
                  </a:cubicBezTo>
                  <a:cubicBezTo>
                    <a:pt x="151" y="501"/>
                    <a:pt x="126" y="501"/>
                    <a:pt x="51" y="501"/>
                  </a:cubicBezTo>
                  <a:lnTo>
                    <a:pt x="26" y="501"/>
                  </a:lnTo>
                  <a:lnTo>
                    <a:pt x="26" y="501"/>
                  </a:lnTo>
                  <a:lnTo>
                    <a:pt x="26" y="501"/>
                  </a:lnTo>
                  <a:lnTo>
                    <a:pt x="1" y="527"/>
                  </a:lnTo>
                  <a:lnTo>
                    <a:pt x="1" y="552"/>
                  </a:lnTo>
                  <a:cubicBezTo>
                    <a:pt x="1" y="552"/>
                    <a:pt x="26" y="552"/>
                    <a:pt x="26" y="552"/>
                  </a:cubicBezTo>
                  <a:cubicBezTo>
                    <a:pt x="101" y="577"/>
                    <a:pt x="176" y="577"/>
                    <a:pt x="226" y="552"/>
                  </a:cubicBezTo>
                  <a:cubicBezTo>
                    <a:pt x="276" y="527"/>
                    <a:pt x="326" y="501"/>
                    <a:pt x="351" y="426"/>
                  </a:cubicBezTo>
                  <a:lnTo>
                    <a:pt x="577" y="75"/>
                  </a:lnTo>
                  <a:lnTo>
                    <a:pt x="577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7619750" y="3877838"/>
              <a:ext cx="19450" cy="15700"/>
            </a:xfrm>
            <a:custGeom>
              <a:avLst/>
              <a:gdLst/>
              <a:ahLst/>
              <a:cxnLst/>
              <a:rect l="l" t="t" r="r" b="b"/>
              <a:pathLst>
                <a:path w="778" h="628" extrusionOk="0">
                  <a:moveTo>
                    <a:pt x="402" y="76"/>
                  </a:moveTo>
                  <a:lnTo>
                    <a:pt x="402" y="76"/>
                  </a:lnTo>
                  <a:lnTo>
                    <a:pt x="602" y="126"/>
                  </a:lnTo>
                  <a:cubicBezTo>
                    <a:pt x="652" y="126"/>
                    <a:pt x="677" y="151"/>
                    <a:pt x="677" y="176"/>
                  </a:cubicBezTo>
                  <a:cubicBezTo>
                    <a:pt x="702" y="201"/>
                    <a:pt x="702" y="226"/>
                    <a:pt x="677" y="276"/>
                  </a:cubicBezTo>
                  <a:cubicBezTo>
                    <a:pt x="652" y="301"/>
                    <a:pt x="627" y="327"/>
                    <a:pt x="577" y="352"/>
                  </a:cubicBezTo>
                  <a:cubicBezTo>
                    <a:pt x="552" y="352"/>
                    <a:pt x="502" y="377"/>
                    <a:pt x="477" y="352"/>
                  </a:cubicBezTo>
                  <a:lnTo>
                    <a:pt x="276" y="301"/>
                  </a:lnTo>
                  <a:lnTo>
                    <a:pt x="276" y="301"/>
                  </a:lnTo>
                  <a:close/>
                  <a:moveTo>
                    <a:pt x="251" y="352"/>
                  </a:moveTo>
                  <a:lnTo>
                    <a:pt x="452" y="402"/>
                  </a:lnTo>
                  <a:cubicBezTo>
                    <a:pt x="502" y="427"/>
                    <a:pt x="552" y="427"/>
                    <a:pt x="627" y="402"/>
                  </a:cubicBezTo>
                  <a:cubicBezTo>
                    <a:pt x="677" y="377"/>
                    <a:pt x="702" y="352"/>
                    <a:pt x="753" y="301"/>
                  </a:cubicBezTo>
                  <a:cubicBezTo>
                    <a:pt x="778" y="251"/>
                    <a:pt x="778" y="201"/>
                    <a:pt x="753" y="151"/>
                  </a:cubicBezTo>
                  <a:cubicBezTo>
                    <a:pt x="753" y="101"/>
                    <a:pt x="702" y="76"/>
                    <a:pt x="652" y="76"/>
                  </a:cubicBezTo>
                  <a:lnTo>
                    <a:pt x="377" y="1"/>
                  </a:lnTo>
                  <a:lnTo>
                    <a:pt x="352" y="1"/>
                  </a:lnTo>
                  <a:lnTo>
                    <a:pt x="1" y="602"/>
                  </a:lnTo>
                  <a:lnTo>
                    <a:pt x="1" y="627"/>
                  </a:lnTo>
                  <a:lnTo>
                    <a:pt x="76" y="627"/>
                  </a:lnTo>
                  <a:lnTo>
                    <a:pt x="76" y="627"/>
                  </a:lnTo>
                  <a:lnTo>
                    <a:pt x="226" y="3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7636675" y="3881613"/>
              <a:ext cx="19450" cy="17550"/>
            </a:xfrm>
            <a:custGeom>
              <a:avLst/>
              <a:gdLst/>
              <a:ahLst/>
              <a:cxnLst/>
              <a:rect l="l" t="t" r="r" b="b"/>
              <a:pathLst>
                <a:path w="778" h="702" extrusionOk="0">
                  <a:moveTo>
                    <a:pt x="0" y="526"/>
                  </a:moveTo>
                  <a:cubicBezTo>
                    <a:pt x="25" y="577"/>
                    <a:pt x="25" y="602"/>
                    <a:pt x="50" y="627"/>
                  </a:cubicBezTo>
                  <a:cubicBezTo>
                    <a:pt x="76" y="652"/>
                    <a:pt x="126" y="677"/>
                    <a:pt x="176" y="677"/>
                  </a:cubicBezTo>
                  <a:cubicBezTo>
                    <a:pt x="226" y="702"/>
                    <a:pt x="276" y="702"/>
                    <a:pt x="301" y="677"/>
                  </a:cubicBezTo>
                  <a:cubicBezTo>
                    <a:pt x="351" y="677"/>
                    <a:pt x="401" y="652"/>
                    <a:pt x="426" y="627"/>
                  </a:cubicBezTo>
                  <a:cubicBezTo>
                    <a:pt x="477" y="602"/>
                    <a:pt x="502" y="577"/>
                    <a:pt x="527" y="551"/>
                  </a:cubicBezTo>
                  <a:lnTo>
                    <a:pt x="777" y="125"/>
                  </a:lnTo>
                  <a:lnTo>
                    <a:pt x="777" y="125"/>
                  </a:lnTo>
                  <a:lnTo>
                    <a:pt x="727" y="100"/>
                  </a:lnTo>
                  <a:lnTo>
                    <a:pt x="702" y="100"/>
                  </a:lnTo>
                  <a:lnTo>
                    <a:pt x="451" y="526"/>
                  </a:lnTo>
                  <a:cubicBezTo>
                    <a:pt x="426" y="577"/>
                    <a:pt x="401" y="602"/>
                    <a:pt x="351" y="627"/>
                  </a:cubicBezTo>
                  <a:cubicBezTo>
                    <a:pt x="301" y="627"/>
                    <a:pt x="251" y="627"/>
                    <a:pt x="201" y="627"/>
                  </a:cubicBezTo>
                  <a:cubicBezTo>
                    <a:pt x="151" y="602"/>
                    <a:pt x="126" y="577"/>
                    <a:pt x="101" y="551"/>
                  </a:cubicBezTo>
                  <a:cubicBezTo>
                    <a:pt x="76" y="526"/>
                    <a:pt x="101" y="476"/>
                    <a:pt x="126" y="451"/>
                  </a:cubicBezTo>
                  <a:lnTo>
                    <a:pt x="351" y="25"/>
                  </a:lnTo>
                  <a:lnTo>
                    <a:pt x="351" y="25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50" y="426"/>
                  </a:lnTo>
                  <a:cubicBezTo>
                    <a:pt x="25" y="451"/>
                    <a:pt x="0" y="501"/>
                    <a:pt x="0" y="5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7651700" y="3885988"/>
              <a:ext cx="11950" cy="17575"/>
            </a:xfrm>
            <a:custGeom>
              <a:avLst/>
              <a:gdLst/>
              <a:ahLst/>
              <a:cxnLst/>
              <a:rect l="l" t="t" r="r" b="b"/>
              <a:pathLst>
                <a:path w="478" h="703" extrusionOk="0">
                  <a:moveTo>
                    <a:pt x="1" y="602"/>
                  </a:moveTo>
                  <a:lnTo>
                    <a:pt x="427" y="702"/>
                  </a:lnTo>
                  <a:lnTo>
                    <a:pt x="452" y="702"/>
                  </a:lnTo>
                  <a:lnTo>
                    <a:pt x="477" y="677"/>
                  </a:lnTo>
                  <a:lnTo>
                    <a:pt x="477" y="652"/>
                  </a:lnTo>
                  <a:lnTo>
                    <a:pt x="101" y="577"/>
                  </a:lnTo>
                  <a:lnTo>
                    <a:pt x="101" y="552"/>
                  </a:lnTo>
                  <a:lnTo>
                    <a:pt x="427" y="26"/>
                  </a:lnTo>
                  <a:lnTo>
                    <a:pt x="427" y="1"/>
                  </a:lnTo>
                  <a:lnTo>
                    <a:pt x="377" y="1"/>
                  </a:lnTo>
                  <a:lnTo>
                    <a:pt x="352" y="1"/>
                  </a:lnTo>
                  <a:lnTo>
                    <a:pt x="1" y="6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7666750" y="3889738"/>
              <a:ext cx="18200" cy="16950"/>
            </a:xfrm>
            <a:custGeom>
              <a:avLst/>
              <a:gdLst/>
              <a:ahLst/>
              <a:cxnLst/>
              <a:rect l="l" t="t" r="r" b="b"/>
              <a:pathLst>
                <a:path w="728" h="678" extrusionOk="0">
                  <a:moveTo>
                    <a:pt x="401" y="302"/>
                  </a:moveTo>
                  <a:cubicBezTo>
                    <a:pt x="376" y="277"/>
                    <a:pt x="326" y="252"/>
                    <a:pt x="326" y="252"/>
                  </a:cubicBezTo>
                  <a:cubicBezTo>
                    <a:pt x="301" y="226"/>
                    <a:pt x="301" y="201"/>
                    <a:pt x="276" y="201"/>
                  </a:cubicBezTo>
                  <a:cubicBezTo>
                    <a:pt x="276" y="176"/>
                    <a:pt x="276" y="151"/>
                    <a:pt x="301" y="126"/>
                  </a:cubicBezTo>
                  <a:cubicBezTo>
                    <a:pt x="326" y="101"/>
                    <a:pt x="351" y="76"/>
                    <a:pt x="376" y="76"/>
                  </a:cubicBezTo>
                  <a:cubicBezTo>
                    <a:pt x="426" y="76"/>
                    <a:pt x="451" y="76"/>
                    <a:pt x="502" y="76"/>
                  </a:cubicBezTo>
                  <a:cubicBezTo>
                    <a:pt x="552" y="101"/>
                    <a:pt x="602" y="101"/>
                    <a:pt x="627" y="151"/>
                  </a:cubicBezTo>
                  <a:cubicBezTo>
                    <a:pt x="627" y="176"/>
                    <a:pt x="627" y="201"/>
                    <a:pt x="627" y="226"/>
                  </a:cubicBezTo>
                  <a:lnTo>
                    <a:pt x="602" y="252"/>
                  </a:lnTo>
                  <a:lnTo>
                    <a:pt x="602" y="252"/>
                  </a:lnTo>
                  <a:lnTo>
                    <a:pt x="652" y="277"/>
                  </a:lnTo>
                  <a:lnTo>
                    <a:pt x="677" y="277"/>
                  </a:lnTo>
                  <a:lnTo>
                    <a:pt x="702" y="252"/>
                  </a:lnTo>
                  <a:cubicBezTo>
                    <a:pt x="727" y="201"/>
                    <a:pt x="727" y="151"/>
                    <a:pt x="702" y="101"/>
                  </a:cubicBezTo>
                  <a:cubicBezTo>
                    <a:pt x="677" y="76"/>
                    <a:pt x="627" y="51"/>
                    <a:pt x="552" y="26"/>
                  </a:cubicBezTo>
                  <a:cubicBezTo>
                    <a:pt x="477" y="1"/>
                    <a:pt x="401" y="1"/>
                    <a:pt x="351" y="26"/>
                  </a:cubicBezTo>
                  <a:cubicBezTo>
                    <a:pt x="301" y="51"/>
                    <a:pt x="251" y="76"/>
                    <a:pt x="226" y="126"/>
                  </a:cubicBezTo>
                  <a:cubicBezTo>
                    <a:pt x="201" y="151"/>
                    <a:pt x="201" y="176"/>
                    <a:pt x="201" y="201"/>
                  </a:cubicBezTo>
                  <a:cubicBezTo>
                    <a:pt x="201" y="226"/>
                    <a:pt x="226" y="252"/>
                    <a:pt x="251" y="277"/>
                  </a:cubicBezTo>
                  <a:cubicBezTo>
                    <a:pt x="276" y="302"/>
                    <a:pt x="301" y="327"/>
                    <a:pt x="326" y="352"/>
                  </a:cubicBezTo>
                  <a:cubicBezTo>
                    <a:pt x="376" y="377"/>
                    <a:pt x="401" y="402"/>
                    <a:pt x="426" y="427"/>
                  </a:cubicBezTo>
                  <a:cubicBezTo>
                    <a:pt x="451" y="452"/>
                    <a:pt x="451" y="452"/>
                    <a:pt x="451" y="477"/>
                  </a:cubicBezTo>
                  <a:cubicBezTo>
                    <a:pt x="451" y="502"/>
                    <a:pt x="451" y="502"/>
                    <a:pt x="451" y="527"/>
                  </a:cubicBezTo>
                  <a:cubicBezTo>
                    <a:pt x="426" y="577"/>
                    <a:pt x="401" y="577"/>
                    <a:pt x="351" y="602"/>
                  </a:cubicBezTo>
                  <a:cubicBezTo>
                    <a:pt x="326" y="602"/>
                    <a:pt x="276" y="602"/>
                    <a:pt x="226" y="602"/>
                  </a:cubicBezTo>
                  <a:cubicBezTo>
                    <a:pt x="151" y="577"/>
                    <a:pt x="126" y="552"/>
                    <a:pt x="101" y="527"/>
                  </a:cubicBezTo>
                  <a:cubicBezTo>
                    <a:pt x="76" y="502"/>
                    <a:pt x="76" y="477"/>
                    <a:pt x="101" y="452"/>
                  </a:cubicBezTo>
                  <a:lnTo>
                    <a:pt x="126" y="427"/>
                  </a:lnTo>
                  <a:lnTo>
                    <a:pt x="101" y="402"/>
                  </a:lnTo>
                  <a:lnTo>
                    <a:pt x="50" y="402"/>
                  </a:lnTo>
                  <a:lnTo>
                    <a:pt x="50" y="402"/>
                  </a:lnTo>
                  <a:lnTo>
                    <a:pt x="25" y="427"/>
                  </a:lnTo>
                  <a:cubicBezTo>
                    <a:pt x="0" y="477"/>
                    <a:pt x="0" y="527"/>
                    <a:pt x="25" y="552"/>
                  </a:cubicBezTo>
                  <a:cubicBezTo>
                    <a:pt x="50" y="602"/>
                    <a:pt x="101" y="627"/>
                    <a:pt x="176" y="653"/>
                  </a:cubicBezTo>
                  <a:cubicBezTo>
                    <a:pt x="251" y="678"/>
                    <a:pt x="326" y="678"/>
                    <a:pt x="376" y="653"/>
                  </a:cubicBezTo>
                  <a:cubicBezTo>
                    <a:pt x="451" y="627"/>
                    <a:pt x="477" y="602"/>
                    <a:pt x="527" y="552"/>
                  </a:cubicBezTo>
                  <a:cubicBezTo>
                    <a:pt x="527" y="527"/>
                    <a:pt x="552" y="477"/>
                    <a:pt x="527" y="452"/>
                  </a:cubicBezTo>
                  <a:cubicBezTo>
                    <a:pt x="527" y="427"/>
                    <a:pt x="527" y="402"/>
                    <a:pt x="502" y="377"/>
                  </a:cubicBezTo>
                  <a:cubicBezTo>
                    <a:pt x="477" y="377"/>
                    <a:pt x="451" y="352"/>
                    <a:pt x="401" y="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7681150" y="3892888"/>
              <a:ext cx="20700" cy="18200"/>
            </a:xfrm>
            <a:custGeom>
              <a:avLst/>
              <a:gdLst/>
              <a:ahLst/>
              <a:cxnLst/>
              <a:rect l="l" t="t" r="r" b="b"/>
              <a:pathLst>
                <a:path w="828" h="728" extrusionOk="0">
                  <a:moveTo>
                    <a:pt x="828" y="126"/>
                  </a:moveTo>
                  <a:lnTo>
                    <a:pt x="377" y="0"/>
                  </a:lnTo>
                  <a:lnTo>
                    <a:pt x="352" y="0"/>
                  </a:lnTo>
                  <a:lnTo>
                    <a:pt x="1" y="602"/>
                  </a:lnTo>
                  <a:lnTo>
                    <a:pt x="1" y="627"/>
                  </a:lnTo>
                  <a:lnTo>
                    <a:pt x="452" y="727"/>
                  </a:lnTo>
                  <a:lnTo>
                    <a:pt x="477" y="727"/>
                  </a:lnTo>
                  <a:lnTo>
                    <a:pt x="502" y="677"/>
                  </a:lnTo>
                  <a:lnTo>
                    <a:pt x="477" y="677"/>
                  </a:lnTo>
                  <a:lnTo>
                    <a:pt x="101" y="577"/>
                  </a:lnTo>
                  <a:lnTo>
                    <a:pt x="101" y="577"/>
                  </a:lnTo>
                  <a:lnTo>
                    <a:pt x="251" y="351"/>
                  </a:lnTo>
                  <a:lnTo>
                    <a:pt x="251" y="351"/>
                  </a:lnTo>
                  <a:lnTo>
                    <a:pt x="502" y="426"/>
                  </a:lnTo>
                  <a:lnTo>
                    <a:pt x="527" y="401"/>
                  </a:lnTo>
                  <a:lnTo>
                    <a:pt x="552" y="376"/>
                  </a:lnTo>
                  <a:lnTo>
                    <a:pt x="552" y="35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402" y="75"/>
                  </a:lnTo>
                  <a:lnTo>
                    <a:pt x="402" y="75"/>
                  </a:lnTo>
                  <a:lnTo>
                    <a:pt x="778" y="176"/>
                  </a:lnTo>
                  <a:lnTo>
                    <a:pt x="803" y="151"/>
                  </a:lnTo>
                  <a:lnTo>
                    <a:pt x="828" y="1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7622875" y="3904163"/>
              <a:ext cx="13825" cy="12550"/>
            </a:xfrm>
            <a:custGeom>
              <a:avLst/>
              <a:gdLst/>
              <a:ahLst/>
              <a:cxnLst/>
              <a:rect l="l" t="t" r="r" b="b"/>
              <a:pathLst>
                <a:path w="553" h="502" extrusionOk="0">
                  <a:moveTo>
                    <a:pt x="552" y="0"/>
                  </a:moveTo>
                  <a:lnTo>
                    <a:pt x="502" y="0"/>
                  </a:lnTo>
                  <a:lnTo>
                    <a:pt x="502" y="0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6" y="502"/>
                  </a:lnTo>
                  <a:lnTo>
                    <a:pt x="51" y="502"/>
                  </a:lnTo>
                  <a:lnTo>
                    <a:pt x="552" y="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7632275" y="3909163"/>
              <a:ext cx="20075" cy="13200"/>
            </a:xfrm>
            <a:custGeom>
              <a:avLst/>
              <a:gdLst/>
              <a:ahLst/>
              <a:cxnLst/>
              <a:rect l="l" t="t" r="r" b="b"/>
              <a:pathLst>
                <a:path w="803" h="528" extrusionOk="0">
                  <a:moveTo>
                    <a:pt x="778" y="151"/>
                  </a:moveTo>
                  <a:cubicBezTo>
                    <a:pt x="778" y="126"/>
                    <a:pt x="728" y="101"/>
                    <a:pt x="703" y="101"/>
                  </a:cubicBezTo>
                  <a:cubicBezTo>
                    <a:pt x="653" y="101"/>
                    <a:pt x="627" y="76"/>
                    <a:pt x="602" y="101"/>
                  </a:cubicBezTo>
                  <a:cubicBezTo>
                    <a:pt x="577" y="101"/>
                    <a:pt x="552" y="101"/>
                    <a:pt x="527" y="126"/>
                  </a:cubicBezTo>
                  <a:lnTo>
                    <a:pt x="502" y="126"/>
                  </a:lnTo>
                  <a:cubicBezTo>
                    <a:pt x="502" y="101"/>
                    <a:pt x="502" y="76"/>
                    <a:pt x="502" y="76"/>
                  </a:cubicBezTo>
                  <a:cubicBezTo>
                    <a:pt x="477" y="51"/>
                    <a:pt x="452" y="26"/>
                    <a:pt x="427" y="26"/>
                  </a:cubicBezTo>
                  <a:cubicBezTo>
                    <a:pt x="402" y="26"/>
                    <a:pt x="377" y="26"/>
                    <a:pt x="352" y="26"/>
                  </a:cubicBezTo>
                  <a:cubicBezTo>
                    <a:pt x="327" y="26"/>
                    <a:pt x="302" y="26"/>
                    <a:pt x="277" y="51"/>
                  </a:cubicBezTo>
                  <a:lnTo>
                    <a:pt x="277" y="51"/>
                  </a:lnTo>
                  <a:lnTo>
                    <a:pt x="277" y="51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52" y="1"/>
                  </a:lnTo>
                  <a:lnTo>
                    <a:pt x="226" y="1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51" y="377"/>
                  </a:lnTo>
                  <a:lnTo>
                    <a:pt x="76" y="377"/>
                  </a:lnTo>
                  <a:lnTo>
                    <a:pt x="226" y="126"/>
                  </a:lnTo>
                  <a:cubicBezTo>
                    <a:pt x="226" y="101"/>
                    <a:pt x="252" y="101"/>
                    <a:pt x="277" y="76"/>
                  </a:cubicBezTo>
                  <a:cubicBezTo>
                    <a:pt x="302" y="76"/>
                    <a:pt x="352" y="76"/>
                    <a:pt x="377" y="76"/>
                  </a:cubicBezTo>
                  <a:cubicBezTo>
                    <a:pt x="402" y="76"/>
                    <a:pt x="427" y="101"/>
                    <a:pt x="427" y="126"/>
                  </a:cubicBezTo>
                  <a:cubicBezTo>
                    <a:pt x="452" y="126"/>
                    <a:pt x="427" y="151"/>
                    <a:pt x="427" y="201"/>
                  </a:cubicBezTo>
                  <a:lnTo>
                    <a:pt x="277" y="427"/>
                  </a:lnTo>
                  <a:lnTo>
                    <a:pt x="277" y="452"/>
                  </a:lnTo>
                  <a:lnTo>
                    <a:pt x="327" y="452"/>
                  </a:lnTo>
                  <a:lnTo>
                    <a:pt x="327" y="452"/>
                  </a:lnTo>
                  <a:lnTo>
                    <a:pt x="477" y="201"/>
                  </a:lnTo>
                  <a:cubicBezTo>
                    <a:pt x="502" y="176"/>
                    <a:pt x="527" y="151"/>
                    <a:pt x="552" y="151"/>
                  </a:cubicBezTo>
                  <a:cubicBezTo>
                    <a:pt x="577" y="126"/>
                    <a:pt x="602" y="126"/>
                    <a:pt x="653" y="151"/>
                  </a:cubicBezTo>
                  <a:cubicBezTo>
                    <a:pt x="678" y="151"/>
                    <a:pt x="703" y="151"/>
                    <a:pt x="703" y="176"/>
                  </a:cubicBezTo>
                  <a:cubicBezTo>
                    <a:pt x="703" y="201"/>
                    <a:pt x="703" y="226"/>
                    <a:pt x="703" y="251"/>
                  </a:cubicBezTo>
                  <a:lnTo>
                    <a:pt x="552" y="502"/>
                  </a:lnTo>
                  <a:lnTo>
                    <a:pt x="552" y="502"/>
                  </a:lnTo>
                  <a:lnTo>
                    <a:pt x="602" y="527"/>
                  </a:lnTo>
                  <a:lnTo>
                    <a:pt x="602" y="527"/>
                  </a:lnTo>
                  <a:lnTo>
                    <a:pt x="753" y="251"/>
                  </a:lnTo>
                  <a:cubicBezTo>
                    <a:pt x="778" y="226"/>
                    <a:pt x="803" y="176"/>
                    <a:pt x="778" y="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7651075" y="3913563"/>
              <a:ext cx="6925" cy="10050"/>
            </a:xfrm>
            <a:custGeom>
              <a:avLst/>
              <a:gdLst/>
              <a:ahLst/>
              <a:cxnLst/>
              <a:rect l="l" t="t" r="r" b="b"/>
              <a:pathLst>
                <a:path w="277" h="402" extrusionOk="0">
                  <a:moveTo>
                    <a:pt x="276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51" y="401"/>
                  </a:lnTo>
                  <a:lnTo>
                    <a:pt x="76" y="401"/>
                  </a:lnTo>
                  <a:lnTo>
                    <a:pt x="276" y="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7657975" y="3909788"/>
              <a:ext cx="3150" cy="2550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76" y="1"/>
                  </a:moveTo>
                  <a:cubicBezTo>
                    <a:pt x="76" y="1"/>
                    <a:pt x="51" y="1"/>
                    <a:pt x="26" y="1"/>
                  </a:cubicBezTo>
                  <a:cubicBezTo>
                    <a:pt x="26" y="1"/>
                    <a:pt x="0" y="26"/>
                    <a:pt x="0" y="26"/>
                  </a:cubicBezTo>
                  <a:cubicBezTo>
                    <a:pt x="0" y="51"/>
                    <a:pt x="0" y="51"/>
                    <a:pt x="0" y="76"/>
                  </a:cubicBezTo>
                  <a:cubicBezTo>
                    <a:pt x="0" y="76"/>
                    <a:pt x="26" y="76"/>
                    <a:pt x="26" y="76"/>
                  </a:cubicBezTo>
                  <a:cubicBezTo>
                    <a:pt x="51" y="101"/>
                    <a:pt x="51" y="76"/>
                    <a:pt x="76" y="76"/>
                  </a:cubicBezTo>
                  <a:cubicBezTo>
                    <a:pt x="76" y="76"/>
                    <a:pt x="101" y="76"/>
                    <a:pt x="101" y="51"/>
                  </a:cubicBezTo>
                  <a:cubicBezTo>
                    <a:pt x="101" y="51"/>
                    <a:pt x="126" y="26"/>
                    <a:pt x="101" y="26"/>
                  </a:cubicBezTo>
                  <a:cubicBezTo>
                    <a:pt x="101" y="1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272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7656725" y="3914813"/>
              <a:ext cx="13175" cy="11925"/>
            </a:xfrm>
            <a:custGeom>
              <a:avLst/>
              <a:gdLst/>
              <a:ahLst/>
              <a:cxnLst/>
              <a:rect l="l" t="t" r="r" b="b"/>
              <a:pathLst>
                <a:path w="527" h="477" extrusionOk="0">
                  <a:moveTo>
                    <a:pt x="401" y="51"/>
                  </a:moveTo>
                  <a:cubicBezTo>
                    <a:pt x="351" y="25"/>
                    <a:pt x="301" y="25"/>
                    <a:pt x="276" y="51"/>
                  </a:cubicBezTo>
                  <a:lnTo>
                    <a:pt x="251" y="51"/>
                  </a:lnTo>
                  <a:lnTo>
                    <a:pt x="251" y="51"/>
                  </a:lnTo>
                  <a:lnTo>
                    <a:pt x="276" y="25"/>
                  </a:lnTo>
                  <a:lnTo>
                    <a:pt x="276" y="25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0" y="376"/>
                  </a:lnTo>
                  <a:lnTo>
                    <a:pt x="0" y="401"/>
                  </a:lnTo>
                  <a:lnTo>
                    <a:pt x="50" y="401"/>
                  </a:lnTo>
                  <a:lnTo>
                    <a:pt x="50" y="401"/>
                  </a:lnTo>
                  <a:lnTo>
                    <a:pt x="201" y="151"/>
                  </a:lnTo>
                  <a:cubicBezTo>
                    <a:pt x="226" y="126"/>
                    <a:pt x="251" y="101"/>
                    <a:pt x="276" y="101"/>
                  </a:cubicBezTo>
                  <a:cubicBezTo>
                    <a:pt x="301" y="76"/>
                    <a:pt x="326" y="76"/>
                    <a:pt x="376" y="76"/>
                  </a:cubicBezTo>
                  <a:cubicBezTo>
                    <a:pt x="401" y="101"/>
                    <a:pt x="426" y="101"/>
                    <a:pt x="426" y="126"/>
                  </a:cubicBezTo>
                  <a:cubicBezTo>
                    <a:pt x="451" y="151"/>
                    <a:pt x="426" y="176"/>
                    <a:pt x="426" y="201"/>
                  </a:cubicBezTo>
                  <a:lnTo>
                    <a:pt x="276" y="452"/>
                  </a:lnTo>
                  <a:lnTo>
                    <a:pt x="276" y="452"/>
                  </a:lnTo>
                  <a:lnTo>
                    <a:pt x="326" y="477"/>
                  </a:lnTo>
                  <a:lnTo>
                    <a:pt x="351" y="477"/>
                  </a:lnTo>
                  <a:lnTo>
                    <a:pt x="502" y="201"/>
                  </a:lnTo>
                  <a:cubicBezTo>
                    <a:pt x="527" y="176"/>
                    <a:pt x="527" y="126"/>
                    <a:pt x="502" y="101"/>
                  </a:cubicBezTo>
                  <a:cubicBezTo>
                    <a:pt x="502" y="76"/>
                    <a:pt x="451" y="51"/>
                    <a:pt x="401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7593450" y="360716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226" y="1153"/>
                  </a:moveTo>
                  <a:lnTo>
                    <a:pt x="802" y="201"/>
                  </a:lnTo>
                  <a:cubicBezTo>
                    <a:pt x="827" y="101"/>
                    <a:pt x="777" y="51"/>
                    <a:pt x="702" y="1"/>
                  </a:cubicBezTo>
                  <a:lnTo>
                    <a:pt x="426" y="226"/>
                  </a:lnTo>
                  <a:lnTo>
                    <a:pt x="0" y="928"/>
                  </a:lnTo>
                  <a:lnTo>
                    <a:pt x="125" y="12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574650" y="3638488"/>
              <a:ext cx="21325" cy="28850"/>
            </a:xfrm>
            <a:custGeom>
              <a:avLst/>
              <a:gdLst/>
              <a:ahLst/>
              <a:cxnLst/>
              <a:rect l="l" t="t" r="r" b="b"/>
              <a:pathLst>
                <a:path w="853" h="1154" extrusionOk="0">
                  <a:moveTo>
                    <a:pt x="827" y="1"/>
                  </a:moveTo>
                  <a:lnTo>
                    <a:pt x="476" y="151"/>
                  </a:lnTo>
                  <a:lnTo>
                    <a:pt x="50" y="853"/>
                  </a:lnTo>
                  <a:lnTo>
                    <a:pt x="0" y="1154"/>
                  </a:lnTo>
                  <a:cubicBezTo>
                    <a:pt x="125" y="1154"/>
                    <a:pt x="226" y="1103"/>
                    <a:pt x="301" y="1028"/>
                  </a:cubicBezTo>
                  <a:lnTo>
                    <a:pt x="852" y="1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7592800" y="3642263"/>
              <a:ext cx="18825" cy="22575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77" y="877"/>
                  </a:moveTo>
                  <a:lnTo>
                    <a:pt x="753" y="251"/>
                  </a:lnTo>
                  <a:lnTo>
                    <a:pt x="653" y="0"/>
                  </a:lnTo>
                  <a:lnTo>
                    <a:pt x="527" y="50"/>
                  </a:lnTo>
                  <a:lnTo>
                    <a:pt x="1" y="9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7591550" y="3666063"/>
              <a:ext cx="36375" cy="13800"/>
            </a:xfrm>
            <a:custGeom>
              <a:avLst/>
              <a:gdLst/>
              <a:ahLst/>
              <a:cxnLst/>
              <a:rect l="l" t="t" r="r" b="b"/>
              <a:pathLst>
                <a:path w="1455" h="552" extrusionOk="0">
                  <a:moveTo>
                    <a:pt x="26" y="26"/>
                  </a:moveTo>
                  <a:cubicBezTo>
                    <a:pt x="1" y="126"/>
                    <a:pt x="26" y="201"/>
                    <a:pt x="126" y="251"/>
                  </a:cubicBezTo>
                  <a:lnTo>
                    <a:pt x="1404" y="552"/>
                  </a:lnTo>
                  <a:lnTo>
                    <a:pt x="1454" y="276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644200" y="3619688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0" y="928"/>
                  </a:moveTo>
                  <a:lnTo>
                    <a:pt x="125" y="1204"/>
                  </a:lnTo>
                  <a:lnTo>
                    <a:pt x="251" y="1154"/>
                  </a:lnTo>
                  <a:lnTo>
                    <a:pt x="802" y="201"/>
                  </a:lnTo>
                  <a:cubicBezTo>
                    <a:pt x="827" y="101"/>
                    <a:pt x="802" y="51"/>
                    <a:pt x="702" y="1"/>
                  </a:cubicBezTo>
                  <a:lnTo>
                    <a:pt x="426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7622875" y="3611563"/>
              <a:ext cx="37000" cy="13175"/>
            </a:xfrm>
            <a:custGeom>
              <a:avLst/>
              <a:gdLst/>
              <a:ahLst/>
              <a:cxnLst/>
              <a:rect l="l" t="t" r="r" b="b"/>
              <a:pathLst>
                <a:path w="1480" h="527" extrusionOk="0">
                  <a:moveTo>
                    <a:pt x="1204" y="526"/>
                  </a:moveTo>
                  <a:lnTo>
                    <a:pt x="1480" y="301"/>
                  </a:lnTo>
                  <a:lnTo>
                    <a:pt x="302" y="0"/>
                  </a:lnTo>
                  <a:cubicBezTo>
                    <a:pt x="176" y="0"/>
                    <a:pt x="101" y="50"/>
                    <a:pt x="1" y="125"/>
                  </a:cubicBezTo>
                  <a:lnTo>
                    <a:pt x="277" y="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7611600" y="3639113"/>
              <a:ext cx="33250" cy="13200"/>
            </a:xfrm>
            <a:custGeom>
              <a:avLst/>
              <a:gdLst/>
              <a:ahLst/>
              <a:cxnLst/>
              <a:rect l="l" t="t" r="r" b="b"/>
              <a:pathLst>
                <a:path w="1330" h="528" extrusionOk="0">
                  <a:moveTo>
                    <a:pt x="1254" y="251"/>
                  </a:moveTo>
                  <a:lnTo>
                    <a:pt x="226" y="1"/>
                  </a:lnTo>
                  <a:lnTo>
                    <a:pt x="1" y="101"/>
                  </a:lnTo>
                  <a:lnTo>
                    <a:pt x="76" y="276"/>
                  </a:lnTo>
                  <a:lnTo>
                    <a:pt x="1104" y="527"/>
                  </a:lnTo>
                  <a:lnTo>
                    <a:pt x="1329" y="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644200" y="3654788"/>
              <a:ext cx="18800" cy="22575"/>
            </a:xfrm>
            <a:custGeom>
              <a:avLst/>
              <a:gdLst/>
              <a:ahLst/>
              <a:cxnLst/>
              <a:rect l="l" t="t" r="r" b="b"/>
              <a:pathLst>
                <a:path w="752" h="903" extrusionOk="0">
                  <a:moveTo>
                    <a:pt x="526" y="50"/>
                  </a:moveTo>
                  <a:lnTo>
                    <a:pt x="0" y="903"/>
                  </a:lnTo>
                  <a:lnTo>
                    <a:pt x="376" y="878"/>
                  </a:lnTo>
                  <a:lnTo>
                    <a:pt x="752" y="251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674275" y="3624088"/>
              <a:ext cx="36975" cy="13175"/>
            </a:xfrm>
            <a:custGeom>
              <a:avLst/>
              <a:gdLst/>
              <a:ahLst/>
              <a:cxnLst/>
              <a:rect l="l" t="t" r="r" b="b"/>
              <a:pathLst>
                <a:path w="1479" h="527" extrusionOk="0">
                  <a:moveTo>
                    <a:pt x="1178" y="527"/>
                  </a:moveTo>
                  <a:lnTo>
                    <a:pt x="1479" y="301"/>
                  </a:lnTo>
                  <a:lnTo>
                    <a:pt x="301" y="0"/>
                  </a:lnTo>
                  <a:cubicBezTo>
                    <a:pt x="176" y="0"/>
                    <a:pt x="75" y="50"/>
                    <a:pt x="0" y="126"/>
                  </a:cubicBezTo>
                  <a:lnTo>
                    <a:pt x="251" y="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659850" y="3629088"/>
              <a:ext cx="19450" cy="23850"/>
            </a:xfrm>
            <a:custGeom>
              <a:avLst/>
              <a:gdLst/>
              <a:ahLst/>
              <a:cxnLst/>
              <a:rect l="l" t="t" r="r" b="b"/>
              <a:pathLst>
                <a:path w="778" h="954" extrusionOk="0">
                  <a:moveTo>
                    <a:pt x="51" y="953"/>
                  </a:moveTo>
                  <a:lnTo>
                    <a:pt x="402" y="803"/>
                  </a:lnTo>
                  <a:lnTo>
                    <a:pt x="778" y="176"/>
                  </a:lnTo>
                  <a:lnTo>
                    <a:pt x="527" y="1"/>
                  </a:lnTo>
                  <a:lnTo>
                    <a:pt x="1" y="8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662350" y="3651663"/>
              <a:ext cx="33875" cy="13175"/>
            </a:xfrm>
            <a:custGeom>
              <a:avLst/>
              <a:gdLst/>
              <a:ahLst/>
              <a:cxnLst/>
              <a:rect l="l" t="t" r="r" b="b"/>
              <a:pathLst>
                <a:path w="1355" h="527" extrusionOk="0">
                  <a:moveTo>
                    <a:pt x="1104" y="526"/>
                  </a:moveTo>
                  <a:lnTo>
                    <a:pt x="1354" y="426"/>
                  </a:lnTo>
                  <a:lnTo>
                    <a:pt x="1254" y="251"/>
                  </a:lnTo>
                  <a:lnTo>
                    <a:pt x="252" y="0"/>
                  </a:lnTo>
                  <a:lnTo>
                    <a:pt x="1" y="100"/>
                  </a:lnTo>
                  <a:lnTo>
                    <a:pt x="76" y="2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7642300" y="3678588"/>
              <a:ext cx="33875" cy="13200"/>
            </a:xfrm>
            <a:custGeom>
              <a:avLst/>
              <a:gdLst/>
              <a:ahLst/>
              <a:cxnLst/>
              <a:rect l="l" t="t" r="r" b="b"/>
              <a:pathLst>
                <a:path w="1355" h="528" extrusionOk="0">
                  <a:moveTo>
                    <a:pt x="26" y="26"/>
                  </a:moveTo>
                  <a:cubicBezTo>
                    <a:pt x="1" y="126"/>
                    <a:pt x="26" y="201"/>
                    <a:pt x="126" y="251"/>
                  </a:cubicBezTo>
                  <a:lnTo>
                    <a:pt x="1304" y="527"/>
                  </a:lnTo>
                  <a:lnTo>
                    <a:pt x="1354" y="22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695575" y="3632238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702" y="0"/>
                  </a:moveTo>
                  <a:lnTo>
                    <a:pt x="426" y="226"/>
                  </a:lnTo>
                  <a:lnTo>
                    <a:pt x="0" y="927"/>
                  </a:lnTo>
                  <a:lnTo>
                    <a:pt x="101" y="1203"/>
                  </a:lnTo>
                  <a:lnTo>
                    <a:pt x="226" y="1153"/>
                  </a:lnTo>
                  <a:lnTo>
                    <a:pt x="777" y="201"/>
                  </a:lnTo>
                  <a:cubicBezTo>
                    <a:pt x="827" y="100"/>
                    <a:pt x="777" y="5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7676775" y="3663563"/>
              <a:ext cx="21325" cy="28850"/>
            </a:xfrm>
            <a:custGeom>
              <a:avLst/>
              <a:gdLst/>
              <a:ahLst/>
              <a:cxnLst/>
              <a:rect l="l" t="t" r="r" b="b"/>
              <a:pathLst>
                <a:path w="853" h="1154" extrusionOk="0">
                  <a:moveTo>
                    <a:pt x="477" y="151"/>
                  </a:moveTo>
                  <a:lnTo>
                    <a:pt x="50" y="852"/>
                  </a:lnTo>
                  <a:lnTo>
                    <a:pt x="0" y="1153"/>
                  </a:lnTo>
                  <a:cubicBezTo>
                    <a:pt x="126" y="1153"/>
                    <a:pt x="226" y="1103"/>
                    <a:pt x="301" y="1028"/>
                  </a:cubicBezTo>
                  <a:lnTo>
                    <a:pt x="853" y="100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7544575" y="3724963"/>
              <a:ext cx="18800" cy="23825"/>
            </a:xfrm>
            <a:custGeom>
              <a:avLst/>
              <a:gdLst/>
              <a:ahLst/>
              <a:cxnLst/>
              <a:rect l="l" t="t" r="r" b="b"/>
              <a:pathLst>
                <a:path w="752" h="953" extrusionOk="0">
                  <a:moveTo>
                    <a:pt x="376" y="827"/>
                  </a:moveTo>
                  <a:lnTo>
                    <a:pt x="752" y="176"/>
                  </a:lnTo>
                  <a:lnTo>
                    <a:pt x="501" y="0"/>
                  </a:lnTo>
                  <a:lnTo>
                    <a:pt x="0" y="878"/>
                  </a:lnTo>
                  <a:lnTo>
                    <a:pt x="25" y="9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7526400" y="3774463"/>
              <a:ext cx="33850" cy="13175"/>
            </a:xfrm>
            <a:custGeom>
              <a:avLst/>
              <a:gdLst/>
              <a:ahLst/>
              <a:cxnLst/>
              <a:rect l="l" t="t" r="r" b="b"/>
              <a:pathLst>
                <a:path w="1354" h="527" extrusionOk="0">
                  <a:moveTo>
                    <a:pt x="25" y="25"/>
                  </a:moveTo>
                  <a:cubicBezTo>
                    <a:pt x="0" y="126"/>
                    <a:pt x="50" y="201"/>
                    <a:pt x="126" y="251"/>
                  </a:cubicBezTo>
                  <a:lnTo>
                    <a:pt x="1304" y="527"/>
                  </a:lnTo>
                  <a:lnTo>
                    <a:pt x="1354" y="25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7528275" y="3750638"/>
              <a:ext cx="18825" cy="23225"/>
            </a:xfrm>
            <a:custGeom>
              <a:avLst/>
              <a:gdLst/>
              <a:ahLst/>
              <a:cxnLst/>
              <a:rect l="l" t="t" r="r" b="b"/>
              <a:pathLst>
                <a:path w="753" h="929" extrusionOk="0">
                  <a:moveTo>
                    <a:pt x="752" y="252"/>
                  </a:moveTo>
                  <a:lnTo>
                    <a:pt x="627" y="1"/>
                  </a:lnTo>
                  <a:lnTo>
                    <a:pt x="527" y="51"/>
                  </a:lnTo>
                  <a:lnTo>
                    <a:pt x="0" y="928"/>
                  </a:lnTo>
                  <a:lnTo>
                    <a:pt x="376" y="9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7546450" y="3748138"/>
              <a:ext cx="33850" cy="12550"/>
            </a:xfrm>
            <a:custGeom>
              <a:avLst/>
              <a:gdLst/>
              <a:ahLst/>
              <a:cxnLst/>
              <a:rect l="l" t="t" r="r" b="b"/>
              <a:pathLst>
                <a:path w="1354" h="502" extrusionOk="0">
                  <a:moveTo>
                    <a:pt x="251" y="1"/>
                  </a:moveTo>
                  <a:lnTo>
                    <a:pt x="0" y="76"/>
                  </a:lnTo>
                  <a:lnTo>
                    <a:pt x="75" y="251"/>
                  </a:lnTo>
                  <a:lnTo>
                    <a:pt x="1103" y="502"/>
                  </a:lnTo>
                  <a:lnTo>
                    <a:pt x="1354" y="402"/>
                  </a:lnTo>
                  <a:lnTo>
                    <a:pt x="1279" y="2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558350" y="3719938"/>
              <a:ext cx="37000" cy="13825"/>
            </a:xfrm>
            <a:custGeom>
              <a:avLst/>
              <a:gdLst/>
              <a:ahLst/>
              <a:cxnLst/>
              <a:rect l="l" t="t" r="r" b="b"/>
              <a:pathLst>
                <a:path w="1480" h="553" extrusionOk="0">
                  <a:moveTo>
                    <a:pt x="1204" y="552"/>
                  </a:moveTo>
                  <a:lnTo>
                    <a:pt x="1479" y="302"/>
                  </a:lnTo>
                  <a:lnTo>
                    <a:pt x="301" y="26"/>
                  </a:lnTo>
                  <a:cubicBezTo>
                    <a:pt x="176" y="1"/>
                    <a:pt x="76" y="51"/>
                    <a:pt x="1" y="126"/>
                  </a:cubicBezTo>
                  <a:lnTo>
                    <a:pt x="251" y="3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579650" y="3728088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1" y="953"/>
                  </a:moveTo>
                  <a:lnTo>
                    <a:pt x="126" y="1204"/>
                  </a:lnTo>
                  <a:lnTo>
                    <a:pt x="226" y="1154"/>
                  </a:lnTo>
                  <a:lnTo>
                    <a:pt x="803" y="201"/>
                  </a:lnTo>
                  <a:cubicBezTo>
                    <a:pt x="828" y="126"/>
                    <a:pt x="778" y="51"/>
                    <a:pt x="702" y="1"/>
                  </a:cubicBezTo>
                  <a:lnTo>
                    <a:pt x="427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7560850" y="3760038"/>
              <a:ext cx="21950" cy="28225"/>
            </a:xfrm>
            <a:custGeom>
              <a:avLst/>
              <a:gdLst/>
              <a:ahLst/>
              <a:cxnLst/>
              <a:rect l="l" t="t" r="r" b="b"/>
              <a:pathLst>
                <a:path w="878" h="1129" extrusionOk="0">
                  <a:moveTo>
                    <a:pt x="828" y="1"/>
                  </a:moveTo>
                  <a:lnTo>
                    <a:pt x="477" y="126"/>
                  </a:lnTo>
                  <a:lnTo>
                    <a:pt x="51" y="828"/>
                  </a:lnTo>
                  <a:lnTo>
                    <a:pt x="1" y="1129"/>
                  </a:lnTo>
                  <a:cubicBezTo>
                    <a:pt x="126" y="1129"/>
                    <a:pt x="226" y="1104"/>
                    <a:pt x="302" y="1003"/>
                  </a:cubicBezTo>
                  <a:lnTo>
                    <a:pt x="878" y="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7609100" y="3732488"/>
              <a:ext cx="37000" cy="13800"/>
            </a:xfrm>
            <a:custGeom>
              <a:avLst/>
              <a:gdLst/>
              <a:ahLst/>
              <a:cxnLst/>
              <a:rect l="l" t="t" r="r" b="b"/>
              <a:pathLst>
                <a:path w="1480" h="552" extrusionOk="0">
                  <a:moveTo>
                    <a:pt x="1204" y="552"/>
                  </a:moveTo>
                  <a:lnTo>
                    <a:pt x="1479" y="301"/>
                  </a:lnTo>
                  <a:lnTo>
                    <a:pt x="301" y="25"/>
                  </a:lnTo>
                  <a:cubicBezTo>
                    <a:pt x="201" y="0"/>
                    <a:pt x="101" y="50"/>
                    <a:pt x="1" y="125"/>
                  </a:cubicBezTo>
                  <a:lnTo>
                    <a:pt x="276" y="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7597825" y="3760663"/>
              <a:ext cx="33225" cy="12575"/>
            </a:xfrm>
            <a:custGeom>
              <a:avLst/>
              <a:gdLst/>
              <a:ahLst/>
              <a:cxnLst/>
              <a:rect l="l" t="t" r="r" b="b"/>
              <a:pathLst>
                <a:path w="1329" h="503" extrusionOk="0">
                  <a:moveTo>
                    <a:pt x="76" y="252"/>
                  </a:moveTo>
                  <a:lnTo>
                    <a:pt x="1103" y="502"/>
                  </a:lnTo>
                  <a:lnTo>
                    <a:pt x="1329" y="402"/>
                  </a:lnTo>
                  <a:lnTo>
                    <a:pt x="1254" y="252"/>
                  </a:lnTo>
                  <a:lnTo>
                    <a:pt x="22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7577775" y="3786988"/>
              <a:ext cx="33225" cy="13175"/>
            </a:xfrm>
            <a:custGeom>
              <a:avLst/>
              <a:gdLst/>
              <a:ahLst/>
              <a:cxnLst/>
              <a:rect l="l" t="t" r="r" b="b"/>
              <a:pathLst>
                <a:path w="1329" h="527" extrusionOk="0">
                  <a:moveTo>
                    <a:pt x="26" y="26"/>
                  </a:moveTo>
                  <a:cubicBezTo>
                    <a:pt x="0" y="126"/>
                    <a:pt x="26" y="201"/>
                    <a:pt x="126" y="251"/>
                  </a:cubicBezTo>
                  <a:lnTo>
                    <a:pt x="1304" y="527"/>
                  </a:lnTo>
                  <a:lnTo>
                    <a:pt x="1329" y="25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7630400" y="37406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702" y="1"/>
                  </a:moveTo>
                  <a:lnTo>
                    <a:pt x="427" y="227"/>
                  </a:lnTo>
                  <a:lnTo>
                    <a:pt x="1" y="953"/>
                  </a:lnTo>
                  <a:lnTo>
                    <a:pt x="126" y="1204"/>
                  </a:lnTo>
                  <a:lnTo>
                    <a:pt x="251" y="1154"/>
                  </a:lnTo>
                  <a:lnTo>
                    <a:pt x="803" y="201"/>
                  </a:lnTo>
                  <a:cubicBezTo>
                    <a:pt x="828" y="126"/>
                    <a:pt x="803" y="5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7612225" y="3772588"/>
              <a:ext cx="21350" cy="28200"/>
            </a:xfrm>
            <a:custGeom>
              <a:avLst/>
              <a:gdLst/>
              <a:ahLst/>
              <a:cxnLst/>
              <a:rect l="l" t="t" r="r" b="b"/>
              <a:pathLst>
                <a:path w="854" h="1128" extrusionOk="0">
                  <a:moveTo>
                    <a:pt x="452" y="125"/>
                  </a:moveTo>
                  <a:lnTo>
                    <a:pt x="51" y="827"/>
                  </a:lnTo>
                  <a:lnTo>
                    <a:pt x="1" y="1128"/>
                  </a:lnTo>
                  <a:cubicBezTo>
                    <a:pt x="126" y="1128"/>
                    <a:pt x="201" y="1103"/>
                    <a:pt x="302" y="1003"/>
                  </a:cubicBezTo>
                  <a:lnTo>
                    <a:pt x="853" y="75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7497575" y="3882238"/>
              <a:ext cx="23200" cy="8775"/>
            </a:xfrm>
            <a:custGeom>
              <a:avLst/>
              <a:gdLst/>
              <a:ahLst/>
              <a:cxnLst/>
              <a:rect l="l" t="t" r="r" b="b"/>
              <a:pathLst>
                <a:path w="928" h="351" extrusionOk="0">
                  <a:moveTo>
                    <a:pt x="0" y="0"/>
                  </a:moveTo>
                  <a:cubicBezTo>
                    <a:pt x="0" y="75"/>
                    <a:pt x="0" y="125"/>
                    <a:pt x="76" y="151"/>
                  </a:cubicBezTo>
                  <a:lnTo>
                    <a:pt x="878" y="351"/>
                  </a:lnTo>
                  <a:lnTo>
                    <a:pt x="928" y="15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498200" y="3865313"/>
              <a:ext cx="13175" cy="15675"/>
            </a:xfrm>
            <a:custGeom>
              <a:avLst/>
              <a:gdLst/>
              <a:ahLst/>
              <a:cxnLst/>
              <a:rect l="l" t="t" r="r" b="b"/>
              <a:pathLst>
                <a:path w="527" h="627" extrusionOk="0">
                  <a:moveTo>
                    <a:pt x="527" y="176"/>
                  </a:moveTo>
                  <a:lnTo>
                    <a:pt x="452" y="0"/>
                  </a:lnTo>
                  <a:lnTo>
                    <a:pt x="376" y="26"/>
                  </a:lnTo>
                  <a:lnTo>
                    <a:pt x="0" y="627"/>
                  </a:lnTo>
                  <a:lnTo>
                    <a:pt x="276" y="6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509475" y="3847763"/>
              <a:ext cx="13175" cy="16325"/>
            </a:xfrm>
            <a:custGeom>
              <a:avLst/>
              <a:gdLst/>
              <a:ahLst/>
              <a:cxnLst/>
              <a:rect l="l" t="t" r="r" b="b"/>
              <a:pathLst>
                <a:path w="527" h="653" extrusionOk="0">
                  <a:moveTo>
                    <a:pt x="276" y="552"/>
                  </a:moveTo>
                  <a:lnTo>
                    <a:pt x="527" y="126"/>
                  </a:lnTo>
                  <a:lnTo>
                    <a:pt x="351" y="1"/>
                  </a:lnTo>
                  <a:lnTo>
                    <a:pt x="1" y="602"/>
                  </a:lnTo>
                  <a:lnTo>
                    <a:pt x="26" y="6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511350" y="3863438"/>
              <a:ext cx="22600" cy="8800"/>
            </a:xfrm>
            <a:custGeom>
              <a:avLst/>
              <a:gdLst/>
              <a:ahLst/>
              <a:cxnLst/>
              <a:rect l="l" t="t" r="r" b="b"/>
              <a:pathLst>
                <a:path w="904" h="352" extrusionOk="0">
                  <a:moveTo>
                    <a:pt x="1" y="75"/>
                  </a:moveTo>
                  <a:lnTo>
                    <a:pt x="51" y="176"/>
                  </a:lnTo>
                  <a:lnTo>
                    <a:pt x="753" y="351"/>
                  </a:lnTo>
                  <a:lnTo>
                    <a:pt x="903" y="301"/>
                  </a:lnTo>
                  <a:lnTo>
                    <a:pt x="853" y="17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7519500" y="3844638"/>
              <a:ext cx="26975" cy="9425"/>
            </a:xfrm>
            <a:custGeom>
              <a:avLst/>
              <a:gdLst/>
              <a:ahLst/>
              <a:cxnLst/>
              <a:rect l="l" t="t" r="r" b="b"/>
              <a:pathLst>
                <a:path w="1079" h="377" extrusionOk="0">
                  <a:moveTo>
                    <a:pt x="903" y="376"/>
                  </a:moveTo>
                  <a:lnTo>
                    <a:pt x="1078" y="201"/>
                  </a:lnTo>
                  <a:lnTo>
                    <a:pt x="201" y="0"/>
                  </a:lnTo>
                  <a:cubicBezTo>
                    <a:pt x="126" y="0"/>
                    <a:pt x="51" y="25"/>
                    <a:pt x="1" y="76"/>
                  </a:cubicBezTo>
                  <a:lnTo>
                    <a:pt x="176" y="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521375" y="3871588"/>
              <a:ext cx="14450" cy="20075"/>
            </a:xfrm>
            <a:custGeom>
              <a:avLst/>
              <a:gdLst/>
              <a:ahLst/>
              <a:cxnLst/>
              <a:rect l="l" t="t" r="r" b="b"/>
              <a:pathLst>
                <a:path w="578" h="803" extrusionOk="0">
                  <a:moveTo>
                    <a:pt x="552" y="0"/>
                  </a:moveTo>
                  <a:lnTo>
                    <a:pt x="302" y="100"/>
                  </a:lnTo>
                  <a:lnTo>
                    <a:pt x="26" y="577"/>
                  </a:lnTo>
                  <a:lnTo>
                    <a:pt x="1" y="802"/>
                  </a:lnTo>
                  <a:cubicBezTo>
                    <a:pt x="76" y="802"/>
                    <a:pt x="151" y="777"/>
                    <a:pt x="201" y="702"/>
                  </a:cubicBezTo>
                  <a:lnTo>
                    <a:pt x="577" y="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7544575" y="3856538"/>
              <a:ext cx="13800" cy="16325"/>
            </a:xfrm>
            <a:custGeom>
              <a:avLst/>
              <a:gdLst/>
              <a:ahLst/>
              <a:cxnLst/>
              <a:rect l="l" t="t" r="r" b="b"/>
              <a:pathLst>
                <a:path w="552" h="653" extrusionOk="0">
                  <a:moveTo>
                    <a:pt x="25" y="652"/>
                  </a:moveTo>
                  <a:lnTo>
                    <a:pt x="276" y="552"/>
                  </a:lnTo>
                  <a:lnTo>
                    <a:pt x="552" y="101"/>
                  </a:lnTo>
                  <a:lnTo>
                    <a:pt x="376" y="1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7546450" y="3872213"/>
              <a:ext cx="23200" cy="8775"/>
            </a:xfrm>
            <a:custGeom>
              <a:avLst/>
              <a:gdLst/>
              <a:ahLst/>
              <a:cxnLst/>
              <a:rect l="l" t="t" r="r" b="b"/>
              <a:pathLst>
                <a:path w="928" h="351" extrusionOk="0">
                  <a:moveTo>
                    <a:pt x="0" y="50"/>
                  </a:moveTo>
                  <a:lnTo>
                    <a:pt x="50" y="176"/>
                  </a:lnTo>
                  <a:lnTo>
                    <a:pt x="752" y="351"/>
                  </a:lnTo>
                  <a:lnTo>
                    <a:pt x="928" y="276"/>
                  </a:lnTo>
                  <a:lnTo>
                    <a:pt x="878" y="17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7554600" y="3852788"/>
              <a:ext cx="25075" cy="9425"/>
            </a:xfrm>
            <a:custGeom>
              <a:avLst/>
              <a:gdLst/>
              <a:ahLst/>
              <a:cxnLst/>
              <a:rect l="l" t="t" r="r" b="b"/>
              <a:pathLst>
                <a:path w="1003" h="377" extrusionOk="0">
                  <a:moveTo>
                    <a:pt x="827" y="376"/>
                  </a:moveTo>
                  <a:lnTo>
                    <a:pt x="1003" y="201"/>
                  </a:lnTo>
                  <a:lnTo>
                    <a:pt x="201" y="0"/>
                  </a:lnTo>
                  <a:cubicBezTo>
                    <a:pt x="125" y="0"/>
                    <a:pt x="50" y="25"/>
                    <a:pt x="0" y="100"/>
                  </a:cubicBezTo>
                  <a:lnTo>
                    <a:pt x="176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532650" y="3890363"/>
              <a:ext cx="23225" cy="9425"/>
            </a:xfrm>
            <a:custGeom>
              <a:avLst/>
              <a:gdLst/>
              <a:ahLst/>
              <a:cxnLst/>
              <a:rect l="l" t="t" r="r" b="b"/>
              <a:pathLst>
                <a:path w="929" h="377" extrusionOk="0">
                  <a:moveTo>
                    <a:pt x="26" y="26"/>
                  </a:moveTo>
                  <a:cubicBezTo>
                    <a:pt x="1" y="101"/>
                    <a:pt x="26" y="151"/>
                    <a:pt x="76" y="176"/>
                  </a:cubicBezTo>
                  <a:lnTo>
                    <a:pt x="903" y="377"/>
                  </a:lnTo>
                  <a:lnTo>
                    <a:pt x="928" y="176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556475" y="3880338"/>
              <a:ext cx="15050" cy="20075"/>
            </a:xfrm>
            <a:custGeom>
              <a:avLst/>
              <a:gdLst/>
              <a:ahLst/>
              <a:cxnLst/>
              <a:rect l="l" t="t" r="r" b="b"/>
              <a:pathLst>
                <a:path w="602" h="803" extrusionOk="0">
                  <a:moveTo>
                    <a:pt x="326" y="101"/>
                  </a:moveTo>
                  <a:lnTo>
                    <a:pt x="25" y="577"/>
                  </a:lnTo>
                  <a:lnTo>
                    <a:pt x="0" y="778"/>
                  </a:lnTo>
                  <a:cubicBezTo>
                    <a:pt x="76" y="803"/>
                    <a:pt x="151" y="753"/>
                    <a:pt x="201" y="703"/>
                  </a:cubicBezTo>
                  <a:lnTo>
                    <a:pt x="602" y="51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7569000" y="3858413"/>
              <a:ext cx="14450" cy="20700"/>
            </a:xfrm>
            <a:custGeom>
              <a:avLst/>
              <a:gdLst/>
              <a:ahLst/>
              <a:cxnLst/>
              <a:rect l="l" t="t" r="r" b="b"/>
              <a:pathLst>
                <a:path w="578" h="828" extrusionOk="0">
                  <a:moveTo>
                    <a:pt x="502" y="1"/>
                  </a:moveTo>
                  <a:lnTo>
                    <a:pt x="301" y="151"/>
                  </a:lnTo>
                  <a:lnTo>
                    <a:pt x="1" y="652"/>
                  </a:lnTo>
                  <a:lnTo>
                    <a:pt x="101" y="828"/>
                  </a:lnTo>
                  <a:lnTo>
                    <a:pt x="176" y="803"/>
                  </a:lnTo>
                  <a:lnTo>
                    <a:pt x="552" y="151"/>
                  </a:lnTo>
                  <a:cubicBezTo>
                    <a:pt x="577" y="76"/>
                    <a:pt x="552" y="26"/>
                    <a:pt x="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7445575" y="3847138"/>
              <a:ext cx="34475" cy="21950"/>
            </a:xfrm>
            <a:custGeom>
              <a:avLst/>
              <a:gdLst/>
              <a:ahLst/>
              <a:cxnLst/>
              <a:rect l="l" t="t" r="r" b="b"/>
              <a:pathLst>
                <a:path w="1379" h="878" extrusionOk="0">
                  <a:moveTo>
                    <a:pt x="1128" y="176"/>
                  </a:moveTo>
                  <a:cubicBezTo>
                    <a:pt x="1003" y="126"/>
                    <a:pt x="852" y="176"/>
                    <a:pt x="752" y="276"/>
                  </a:cubicBezTo>
                  <a:cubicBezTo>
                    <a:pt x="777" y="151"/>
                    <a:pt x="702" y="76"/>
                    <a:pt x="577" y="26"/>
                  </a:cubicBezTo>
                  <a:cubicBezTo>
                    <a:pt x="426" y="1"/>
                    <a:pt x="226" y="76"/>
                    <a:pt x="151" y="201"/>
                  </a:cubicBezTo>
                  <a:cubicBezTo>
                    <a:pt x="100" y="276"/>
                    <a:pt x="0" y="427"/>
                    <a:pt x="276" y="753"/>
                  </a:cubicBezTo>
                  <a:lnTo>
                    <a:pt x="401" y="878"/>
                  </a:lnTo>
                  <a:lnTo>
                    <a:pt x="602" y="828"/>
                  </a:lnTo>
                  <a:cubicBezTo>
                    <a:pt x="1153" y="702"/>
                    <a:pt x="1253" y="552"/>
                    <a:pt x="1278" y="502"/>
                  </a:cubicBezTo>
                  <a:cubicBezTo>
                    <a:pt x="1379" y="351"/>
                    <a:pt x="1303" y="201"/>
                    <a:pt x="1128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7095950" y="3936738"/>
              <a:ext cx="127825" cy="80850"/>
            </a:xfrm>
            <a:custGeom>
              <a:avLst/>
              <a:gdLst/>
              <a:ahLst/>
              <a:cxnLst/>
              <a:rect l="l" t="t" r="r" b="b"/>
              <a:pathLst>
                <a:path w="5113" h="3234" extrusionOk="0">
                  <a:moveTo>
                    <a:pt x="2532" y="176"/>
                  </a:moveTo>
                  <a:cubicBezTo>
                    <a:pt x="1755" y="1"/>
                    <a:pt x="802" y="377"/>
                    <a:pt x="401" y="1053"/>
                  </a:cubicBezTo>
                  <a:cubicBezTo>
                    <a:pt x="0" y="1705"/>
                    <a:pt x="326" y="2407"/>
                    <a:pt x="1103" y="2607"/>
                  </a:cubicBezTo>
                  <a:lnTo>
                    <a:pt x="3659" y="3234"/>
                  </a:lnTo>
                  <a:lnTo>
                    <a:pt x="5113" y="8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7194325" y="3958663"/>
              <a:ext cx="127825" cy="80850"/>
            </a:xfrm>
            <a:custGeom>
              <a:avLst/>
              <a:gdLst/>
              <a:ahLst/>
              <a:cxnLst/>
              <a:rect l="l" t="t" r="r" b="b"/>
              <a:pathLst>
                <a:path w="5113" h="3234" extrusionOk="0">
                  <a:moveTo>
                    <a:pt x="4010" y="627"/>
                  </a:moveTo>
                  <a:lnTo>
                    <a:pt x="1454" y="1"/>
                  </a:lnTo>
                  <a:lnTo>
                    <a:pt x="0" y="2407"/>
                  </a:lnTo>
                  <a:lnTo>
                    <a:pt x="2581" y="3058"/>
                  </a:lnTo>
                  <a:cubicBezTo>
                    <a:pt x="3358" y="3234"/>
                    <a:pt x="4311" y="2858"/>
                    <a:pt x="4712" y="2181"/>
                  </a:cubicBezTo>
                  <a:cubicBezTo>
                    <a:pt x="5113" y="1530"/>
                    <a:pt x="4787" y="828"/>
                    <a:pt x="4010" y="6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7350325" y="3998763"/>
              <a:ext cx="90875" cy="70200"/>
            </a:xfrm>
            <a:custGeom>
              <a:avLst/>
              <a:gdLst/>
              <a:ahLst/>
              <a:cxnLst/>
              <a:rect l="l" t="t" r="r" b="b"/>
              <a:pathLst>
                <a:path w="3635" h="2808" extrusionOk="0">
                  <a:moveTo>
                    <a:pt x="2532" y="201"/>
                  </a:moveTo>
                  <a:cubicBezTo>
                    <a:pt x="1755" y="1"/>
                    <a:pt x="803" y="402"/>
                    <a:pt x="402" y="1053"/>
                  </a:cubicBezTo>
                  <a:cubicBezTo>
                    <a:pt x="1" y="1730"/>
                    <a:pt x="326" y="2432"/>
                    <a:pt x="1103" y="2607"/>
                  </a:cubicBezTo>
                  <a:cubicBezTo>
                    <a:pt x="1880" y="2808"/>
                    <a:pt x="2833" y="2432"/>
                    <a:pt x="3234" y="1755"/>
                  </a:cubicBezTo>
                  <a:cubicBezTo>
                    <a:pt x="3635" y="1079"/>
                    <a:pt x="3334" y="402"/>
                    <a:pt x="2532" y="201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7469375" y="4011938"/>
              <a:ext cx="105925" cy="109675"/>
            </a:xfrm>
            <a:custGeom>
              <a:avLst/>
              <a:gdLst/>
              <a:ahLst/>
              <a:cxnLst/>
              <a:rect l="l" t="t" r="r" b="b"/>
              <a:pathLst>
                <a:path w="4237" h="4387" extrusionOk="0">
                  <a:moveTo>
                    <a:pt x="652" y="1780"/>
                  </a:moveTo>
                  <a:cubicBezTo>
                    <a:pt x="1" y="2882"/>
                    <a:pt x="502" y="4035"/>
                    <a:pt x="1780" y="4386"/>
                  </a:cubicBezTo>
                  <a:lnTo>
                    <a:pt x="4236" y="301"/>
                  </a:lnTo>
                  <a:cubicBezTo>
                    <a:pt x="2908" y="0"/>
                    <a:pt x="1329" y="652"/>
                    <a:pt x="652" y="17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517000" y="4020063"/>
              <a:ext cx="105900" cy="109675"/>
            </a:xfrm>
            <a:custGeom>
              <a:avLst/>
              <a:gdLst/>
              <a:ahLst/>
              <a:cxnLst/>
              <a:rect l="l" t="t" r="r" b="b"/>
              <a:pathLst>
                <a:path w="4236" h="4387" extrusionOk="0">
                  <a:moveTo>
                    <a:pt x="2457" y="1"/>
                  </a:moveTo>
                  <a:lnTo>
                    <a:pt x="0" y="4111"/>
                  </a:lnTo>
                  <a:cubicBezTo>
                    <a:pt x="1329" y="4387"/>
                    <a:pt x="2908" y="3735"/>
                    <a:pt x="3559" y="2633"/>
                  </a:cubicBezTo>
                  <a:cubicBezTo>
                    <a:pt x="4236" y="1505"/>
                    <a:pt x="3735" y="352"/>
                    <a:pt x="2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101575" y="3944263"/>
              <a:ext cx="124100" cy="80850"/>
            </a:xfrm>
            <a:custGeom>
              <a:avLst/>
              <a:gdLst/>
              <a:ahLst/>
              <a:cxnLst/>
              <a:rect l="l" t="t" r="r" b="b"/>
              <a:pathLst>
                <a:path w="4964" h="3234" extrusionOk="0">
                  <a:moveTo>
                    <a:pt x="2382" y="176"/>
                  </a:moveTo>
                  <a:cubicBezTo>
                    <a:pt x="1605" y="0"/>
                    <a:pt x="652" y="376"/>
                    <a:pt x="251" y="1053"/>
                  </a:cubicBezTo>
                  <a:cubicBezTo>
                    <a:pt x="151" y="1228"/>
                    <a:pt x="26" y="1253"/>
                    <a:pt x="26" y="1404"/>
                  </a:cubicBezTo>
                  <a:cubicBezTo>
                    <a:pt x="1" y="1579"/>
                    <a:pt x="101" y="1880"/>
                    <a:pt x="176" y="2030"/>
                  </a:cubicBezTo>
                  <a:cubicBezTo>
                    <a:pt x="301" y="2306"/>
                    <a:pt x="577" y="2507"/>
                    <a:pt x="953" y="2607"/>
                  </a:cubicBezTo>
                  <a:lnTo>
                    <a:pt x="3510" y="3233"/>
                  </a:lnTo>
                  <a:lnTo>
                    <a:pt x="4963" y="827"/>
                  </a:lnTo>
                  <a:lnTo>
                    <a:pt x="4888" y="5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7194950" y="3966188"/>
              <a:ext cx="123450" cy="80850"/>
            </a:xfrm>
            <a:custGeom>
              <a:avLst/>
              <a:gdLst/>
              <a:ahLst/>
              <a:cxnLst/>
              <a:rect l="l" t="t" r="r" b="b"/>
              <a:pathLst>
                <a:path w="4938" h="3234" extrusionOk="0">
                  <a:moveTo>
                    <a:pt x="4060" y="627"/>
                  </a:moveTo>
                  <a:lnTo>
                    <a:pt x="1504" y="1"/>
                  </a:lnTo>
                  <a:lnTo>
                    <a:pt x="0" y="2156"/>
                  </a:lnTo>
                  <a:lnTo>
                    <a:pt x="50" y="2432"/>
                  </a:lnTo>
                  <a:lnTo>
                    <a:pt x="2632" y="3058"/>
                  </a:lnTo>
                  <a:cubicBezTo>
                    <a:pt x="3409" y="3234"/>
                    <a:pt x="4361" y="2858"/>
                    <a:pt x="4762" y="2181"/>
                  </a:cubicBezTo>
                  <a:cubicBezTo>
                    <a:pt x="4887" y="1955"/>
                    <a:pt x="4937" y="1705"/>
                    <a:pt x="4912" y="1504"/>
                  </a:cubicBezTo>
                  <a:cubicBezTo>
                    <a:pt x="4912" y="1379"/>
                    <a:pt x="4862" y="1103"/>
                    <a:pt x="4812" y="1003"/>
                  </a:cubicBezTo>
                  <a:cubicBezTo>
                    <a:pt x="4662" y="752"/>
                    <a:pt x="4411" y="727"/>
                    <a:pt x="4060" y="6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355350" y="4006288"/>
              <a:ext cx="82725" cy="70200"/>
            </a:xfrm>
            <a:custGeom>
              <a:avLst/>
              <a:gdLst/>
              <a:ahLst/>
              <a:cxnLst/>
              <a:rect l="l" t="t" r="r" b="b"/>
              <a:pathLst>
                <a:path w="3309" h="2808" extrusionOk="0">
                  <a:moveTo>
                    <a:pt x="2431" y="201"/>
                  </a:moveTo>
                  <a:cubicBezTo>
                    <a:pt x="1629" y="1"/>
                    <a:pt x="677" y="402"/>
                    <a:pt x="276" y="1053"/>
                  </a:cubicBezTo>
                  <a:cubicBezTo>
                    <a:pt x="125" y="1329"/>
                    <a:pt x="0" y="1329"/>
                    <a:pt x="75" y="1580"/>
                  </a:cubicBezTo>
                  <a:cubicBezTo>
                    <a:pt x="100" y="1680"/>
                    <a:pt x="201" y="2081"/>
                    <a:pt x="276" y="2156"/>
                  </a:cubicBezTo>
                  <a:cubicBezTo>
                    <a:pt x="426" y="2382"/>
                    <a:pt x="652" y="2532"/>
                    <a:pt x="978" y="2607"/>
                  </a:cubicBezTo>
                  <a:cubicBezTo>
                    <a:pt x="1755" y="2808"/>
                    <a:pt x="2707" y="2432"/>
                    <a:pt x="3108" y="1755"/>
                  </a:cubicBezTo>
                  <a:cubicBezTo>
                    <a:pt x="3233" y="1554"/>
                    <a:pt x="3308" y="1329"/>
                    <a:pt x="3283" y="1128"/>
                  </a:cubicBezTo>
                  <a:cubicBezTo>
                    <a:pt x="3283" y="1053"/>
                    <a:pt x="3183" y="677"/>
                    <a:pt x="3183" y="627"/>
                  </a:cubicBezTo>
                  <a:cubicBezTo>
                    <a:pt x="3083" y="276"/>
                    <a:pt x="2882" y="326"/>
                    <a:pt x="2431" y="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7478775" y="4014438"/>
              <a:ext cx="98400" cy="114675"/>
            </a:xfrm>
            <a:custGeom>
              <a:avLst/>
              <a:gdLst/>
              <a:ahLst/>
              <a:cxnLst/>
              <a:rect l="l" t="t" r="r" b="b"/>
              <a:pathLst>
                <a:path w="3936" h="4587" extrusionOk="0">
                  <a:moveTo>
                    <a:pt x="351" y="1980"/>
                  </a:moveTo>
                  <a:cubicBezTo>
                    <a:pt x="51" y="2482"/>
                    <a:pt x="1" y="2657"/>
                    <a:pt x="76" y="3108"/>
                  </a:cubicBezTo>
                  <a:cubicBezTo>
                    <a:pt x="76" y="3183"/>
                    <a:pt x="201" y="3584"/>
                    <a:pt x="226" y="3660"/>
                  </a:cubicBezTo>
                  <a:cubicBezTo>
                    <a:pt x="452" y="4086"/>
                    <a:pt x="878" y="4436"/>
                    <a:pt x="1479" y="4587"/>
                  </a:cubicBezTo>
                  <a:lnTo>
                    <a:pt x="3935" y="502"/>
                  </a:lnTo>
                  <a:cubicBezTo>
                    <a:pt x="3885" y="477"/>
                    <a:pt x="3910" y="226"/>
                    <a:pt x="3860" y="226"/>
                  </a:cubicBezTo>
                  <a:cubicBezTo>
                    <a:pt x="2582" y="0"/>
                    <a:pt x="1003" y="878"/>
                    <a:pt x="351" y="1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7517625" y="4027588"/>
              <a:ext cx="107175" cy="109675"/>
            </a:xfrm>
            <a:custGeom>
              <a:avLst/>
              <a:gdLst/>
              <a:ahLst/>
              <a:cxnLst/>
              <a:rect l="l" t="t" r="r" b="b"/>
              <a:pathLst>
                <a:path w="4287" h="4387" extrusionOk="0">
                  <a:moveTo>
                    <a:pt x="2507" y="1"/>
                  </a:moveTo>
                  <a:lnTo>
                    <a:pt x="0" y="3835"/>
                  </a:lnTo>
                  <a:lnTo>
                    <a:pt x="51" y="4111"/>
                  </a:lnTo>
                  <a:cubicBezTo>
                    <a:pt x="1379" y="4387"/>
                    <a:pt x="2958" y="3735"/>
                    <a:pt x="3635" y="2632"/>
                  </a:cubicBezTo>
                  <a:cubicBezTo>
                    <a:pt x="4286" y="1504"/>
                    <a:pt x="3785" y="352"/>
                    <a:pt x="2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096575" y="3937363"/>
              <a:ext cx="127200" cy="80850"/>
            </a:xfrm>
            <a:custGeom>
              <a:avLst/>
              <a:gdLst/>
              <a:ahLst/>
              <a:cxnLst/>
              <a:rect l="l" t="t" r="r" b="b"/>
              <a:pathLst>
                <a:path w="5088" h="3234" extrusionOk="0">
                  <a:moveTo>
                    <a:pt x="2532" y="201"/>
                  </a:moveTo>
                  <a:cubicBezTo>
                    <a:pt x="1755" y="1"/>
                    <a:pt x="802" y="377"/>
                    <a:pt x="401" y="1053"/>
                  </a:cubicBezTo>
                  <a:cubicBezTo>
                    <a:pt x="0" y="1705"/>
                    <a:pt x="301" y="2407"/>
                    <a:pt x="1078" y="2607"/>
                  </a:cubicBezTo>
                  <a:lnTo>
                    <a:pt x="3659" y="3234"/>
                  </a:lnTo>
                  <a:lnTo>
                    <a:pt x="5088" y="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7194950" y="3959288"/>
              <a:ext cx="127200" cy="80850"/>
            </a:xfrm>
            <a:custGeom>
              <a:avLst/>
              <a:gdLst/>
              <a:ahLst/>
              <a:cxnLst/>
              <a:rect l="l" t="t" r="r" b="b"/>
              <a:pathLst>
                <a:path w="5088" h="3234" extrusionOk="0">
                  <a:moveTo>
                    <a:pt x="4010" y="627"/>
                  </a:moveTo>
                  <a:lnTo>
                    <a:pt x="1429" y="1"/>
                  </a:lnTo>
                  <a:lnTo>
                    <a:pt x="0" y="2432"/>
                  </a:lnTo>
                  <a:lnTo>
                    <a:pt x="2556" y="3059"/>
                  </a:lnTo>
                  <a:cubicBezTo>
                    <a:pt x="3333" y="3234"/>
                    <a:pt x="4286" y="2858"/>
                    <a:pt x="4687" y="2206"/>
                  </a:cubicBezTo>
                  <a:cubicBezTo>
                    <a:pt x="5088" y="1530"/>
                    <a:pt x="4787" y="828"/>
                    <a:pt x="4010" y="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7350950" y="4000013"/>
              <a:ext cx="90875" cy="69575"/>
            </a:xfrm>
            <a:custGeom>
              <a:avLst/>
              <a:gdLst/>
              <a:ahLst/>
              <a:cxnLst/>
              <a:rect l="l" t="t" r="r" b="b"/>
              <a:pathLst>
                <a:path w="3635" h="2783" extrusionOk="0">
                  <a:moveTo>
                    <a:pt x="2532" y="176"/>
                  </a:moveTo>
                  <a:cubicBezTo>
                    <a:pt x="1755" y="1"/>
                    <a:pt x="803" y="377"/>
                    <a:pt x="402" y="1054"/>
                  </a:cubicBezTo>
                  <a:cubicBezTo>
                    <a:pt x="1" y="1705"/>
                    <a:pt x="301" y="2407"/>
                    <a:pt x="1103" y="2607"/>
                  </a:cubicBezTo>
                  <a:cubicBezTo>
                    <a:pt x="1880" y="2783"/>
                    <a:pt x="2833" y="2407"/>
                    <a:pt x="3234" y="1730"/>
                  </a:cubicBezTo>
                  <a:cubicBezTo>
                    <a:pt x="3635" y="1079"/>
                    <a:pt x="3309" y="377"/>
                    <a:pt x="2532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7470000" y="4012563"/>
              <a:ext cx="105300" cy="109675"/>
            </a:xfrm>
            <a:custGeom>
              <a:avLst/>
              <a:gdLst/>
              <a:ahLst/>
              <a:cxnLst/>
              <a:rect l="l" t="t" r="r" b="b"/>
              <a:pathLst>
                <a:path w="4212" h="4387" extrusionOk="0">
                  <a:moveTo>
                    <a:pt x="652" y="1780"/>
                  </a:moveTo>
                  <a:cubicBezTo>
                    <a:pt x="1" y="2882"/>
                    <a:pt x="502" y="4060"/>
                    <a:pt x="1780" y="4386"/>
                  </a:cubicBezTo>
                  <a:lnTo>
                    <a:pt x="4211" y="301"/>
                  </a:lnTo>
                  <a:cubicBezTo>
                    <a:pt x="2908" y="0"/>
                    <a:pt x="1329" y="652"/>
                    <a:pt x="652" y="17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7517625" y="4020713"/>
              <a:ext cx="105925" cy="109650"/>
            </a:xfrm>
            <a:custGeom>
              <a:avLst/>
              <a:gdLst/>
              <a:ahLst/>
              <a:cxnLst/>
              <a:rect l="l" t="t" r="r" b="b"/>
              <a:pathLst>
                <a:path w="4237" h="4386" extrusionOk="0">
                  <a:moveTo>
                    <a:pt x="2457" y="0"/>
                  </a:moveTo>
                  <a:lnTo>
                    <a:pt x="0" y="4110"/>
                  </a:lnTo>
                  <a:cubicBezTo>
                    <a:pt x="1304" y="4386"/>
                    <a:pt x="2908" y="3734"/>
                    <a:pt x="3559" y="2632"/>
                  </a:cubicBezTo>
                  <a:cubicBezTo>
                    <a:pt x="4236" y="1504"/>
                    <a:pt x="3735" y="351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519500" y="4024463"/>
              <a:ext cx="92750" cy="96525"/>
            </a:xfrm>
            <a:custGeom>
              <a:avLst/>
              <a:gdLst/>
              <a:ahLst/>
              <a:cxnLst/>
              <a:rect l="l" t="t" r="r" b="b"/>
              <a:pathLst>
                <a:path w="3710" h="3861" extrusionOk="0">
                  <a:moveTo>
                    <a:pt x="3359" y="2406"/>
                  </a:moveTo>
                  <a:cubicBezTo>
                    <a:pt x="3635" y="1905"/>
                    <a:pt x="3710" y="1404"/>
                    <a:pt x="3534" y="953"/>
                  </a:cubicBezTo>
                  <a:cubicBezTo>
                    <a:pt x="3334" y="502"/>
                    <a:pt x="2908" y="151"/>
                    <a:pt x="2331" y="0"/>
                  </a:cubicBezTo>
                  <a:lnTo>
                    <a:pt x="2281" y="0"/>
                  </a:lnTo>
                  <a:lnTo>
                    <a:pt x="1" y="3810"/>
                  </a:lnTo>
                  <a:cubicBezTo>
                    <a:pt x="201" y="3835"/>
                    <a:pt x="377" y="3860"/>
                    <a:pt x="577" y="3860"/>
                  </a:cubicBezTo>
                  <a:cubicBezTo>
                    <a:pt x="1705" y="3860"/>
                    <a:pt x="2833" y="3259"/>
                    <a:pt x="3359" y="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7480650" y="4021963"/>
              <a:ext cx="92775" cy="97125"/>
            </a:xfrm>
            <a:custGeom>
              <a:avLst/>
              <a:gdLst/>
              <a:ahLst/>
              <a:cxnLst/>
              <a:rect l="l" t="t" r="r" b="b"/>
              <a:pathLst>
                <a:path w="3711" h="3885" extrusionOk="0">
                  <a:moveTo>
                    <a:pt x="3134" y="0"/>
                  </a:moveTo>
                  <a:cubicBezTo>
                    <a:pt x="2031" y="0"/>
                    <a:pt x="878" y="602"/>
                    <a:pt x="352" y="1479"/>
                  </a:cubicBezTo>
                  <a:cubicBezTo>
                    <a:pt x="76" y="1955"/>
                    <a:pt x="1" y="2456"/>
                    <a:pt x="201" y="2907"/>
                  </a:cubicBezTo>
                  <a:cubicBezTo>
                    <a:pt x="377" y="3359"/>
                    <a:pt x="803" y="3709"/>
                    <a:pt x="1379" y="3860"/>
                  </a:cubicBezTo>
                  <a:lnTo>
                    <a:pt x="1429" y="3885"/>
                  </a:lnTo>
                  <a:lnTo>
                    <a:pt x="3710" y="50"/>
                  </a:lnTo>
                  <a:cubicBezTo>
                    <a:pt x="3535" y="25"/>
                    <a:pt x="3334" y="0"/>
                    <a:pt x="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7142300" y="3964938"/>
              <a:ext cx="27600" cy="21950"/>
            </a:xfrm>
            <a:custGeom>
              <a:avLst/>
              <a:gdLst/>
              <a:ahLst/>
              <a:cxnLst/>
              <a:rect l="l" t="t" r="r" b="b"/>
              <a:pathLst>
                <a:path w="1104" h="878" extrusionOk="0">
                  <a:moveTo>
                    <a:pt x="753" y="351"/>
                  </a:moveTo>
                  <a:lnTo>
                    <a:pt x="928" y="51"/>
                  </a:lnTo>
                  <a:lnTo>
                    <a:pt x="678" y="0"/>
                  </a:lnTo>
                  <a:lnTo>
                    <a:pt x="502" y="276"/>
                  </a:lnTo>
                  <a:lnTo>
                    <a:pt x="151" y="201"/>
                  </a:lnTo>
                  <a:lnTo>
                    <a:pt x="1" y="426"/>
                  </a:lnTo>
                  <a:lnTo>
                    <a:pt x="352" y="527"/>
                  </a:lnTo>
                  <a:lnTo>
                    <a:pt x="176" y="802"/>
                  </a:lnTo>
                  <a:lnTo>
                    <a:pt x="452" y="878"/>
                  </a:lnTo>
                  <a:lnTo>
                    <a:pt x="627" y="577"/>
                  </a:lnTo>
                  <a:lnTo>
                    <a:pt x="978" y="677"/>
                  </a:lnTo>
                  <a:lnTo>
                    <a:pt x="1104" y="4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7248825" y="3996263"/>
              <a:ext cx="27600" cy="11300"/>
            </a:xfrm>
            <a:custGeom>
              <a:avLst/>
              <a:gdLst/>
              <a:ahLst/>
              <a:cxnLst/>
              <a:rect l="l" t="t" r="r" b="b"/>
              <a:pathLst>
                <a:path w="1104" h="452" extrusionOk="0">
                  <a:moveTo>
                    <a:pt x="1103" y="226"/>
                  </a:moveTo>
                  <a:lnTo>
                    <a:pt x="126" y="1"/>
                  </a:lnTo>
                  <a:lnTo>
                    <a:pt x="0" y="226"/>
                  </a:lnTo>
                  <a:lnTo>
                    <a:pt x="953" y="4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7376650" y="4023838"/>
              <a:ext cx="15050" cy="14425"/>
            </a:xfrm>
            <a:custGeom>
              <a:avLst/>
              <a:gdLst/>
              <a:ahLst/>
              <a:cxnLst/>
              <a:rect l="l" t="t" r="r" b="b"/>
              <a:pathLst>
                <a:path w="602" h="577" extrusionOk="0">
                  <a:moveTo>
                    <a:pt x="476" y="376"/>
                  </a:moveTo>
                  <a:cubicBezTo>
                    <a:pt x="476" y="351"/>
                    <a:pt x="451" y="326"/>
                    <a:pt x="451" y="301"/>
                  </a:cubicBezTo>
                  <a:cubicBezTo>
                    <a:pt x="426" y="301"/>
                    <a:pt x="401" y="276"/>
                    <a:pt x="376" y="251"/>
                  </a:cubicBezTo>
                  <a:cubicBezTo>
                    <a:pt x="326" y="226"/>
                    <a:pt x="326" y="226"/>
                    <a:pt x="301" y="201"/>
                  </a:cubicBezTo>
                  <a:cubicBezTo>
                    <a:pt x="276" y="201"/>
                    <a:pt x="276" y="201"/>
                    <a:pt x="276" y="176"/>
                  </a:cubicBezTo>
                  <a:cubicBezTo>
                    <a:pt x="276" y="176"/>
                    <a:pt x="276" y="151"/>
                    <a:pt x="276" y="151"/>
                  </a:cubicBezTo>
                  <a:cubicBezTo>
                    <a:pt x="301" y="126"/>
                    <a:pt x="301" y="126"/>
                    <a:pt x="326" y="101"/>
                  </a:cubicBezTo>
                  <a:cubicBezTo>
                    <a:pt x="351" y="101"/>
                    <a:pt x="376" y="101"/>
                    <a:pt x="401" y="101"/>
                  </a:cubicBezTo>
                  <a:cubicBezTo>
                    <a:pt x="426" y="126"/>
                    <a:pt x="451" y="126"/>
                    <a:pt x="476" y="151"/>
                  </a:cubicBezTo>
                  <a:cubicBezTo>
                    <a:pt x="476" y="176"/>
                    <a:pt x="476" y="201"/>
                    <a:pt x="476" y="201"/>
                  </a:cubicBezTo>
                  <a:lnTo>
                    <a:pt x="451" y="226"/>
                  </a:lnTo>
                  <a:lnTo>
                    <a:pt x="451" y="226"/>
                  </a:lnTo>
                  <a:lnTo>
                    <a:pt x="476" y="226"/>
                  </a:lnTo>
                  <a:lnTo>
                    <a:pt x="552" y="251"/>
                  </a:lnTo>
                  <a:lnTo>
                    <a:pt x="577" y="251"/>
                  </a:lnTo>
                  <a:lnTo>
                    <a:pt x="577" y="251"/>
                  </a:lnTo>
                  <a:lnTo>
                    <a:pt x="577" y="226"/>
                  </a:lnTo>
                  <a:cubicBezTo>
                    <a:pt x="602" y="201"/>
                    <a:pt x="602" y="176"/>
                    <a:pt x="602" y="151"/>
                  </a:cubicBezTo>
                  <a:cubicBezTo>
                    <a:pt x="602" y="126"/>
                    <a:pt x="577" y="101"/>
                    <a:pt x="552" y="76"/>
                  </a:cubicBezTo>
                  <a:cubicBezTo>
                    <a:pt x="527" y="50"/>
                    <a:pt x="502" y="25"/>
                    <a:pt x="451" y="25"/>
                  </a:cubicBezTo>
                  <a:cubicBezTo>
                    <a:pt x="401" y="25"/>
                    <a:pt x="376" y="0"/>
                    <a:pt x="326" y="25"/>
                  </a:cubicBezTo>
                  <a:cubicBezTo>
                    <a:pt x="301" y="25"/>
                    <a:pt x="276" y="25"/>
                    <a:pt x="226" y="50"/>
                  </a:cubicBezTo>
                  <a:cubicBezTo>
                    <a:pt x="201" y="76"/>
                    <a:pt x="176" y="101"/>
                    <a:pt x="151" y="126"/>
                  </a:cubicBezTo>
                  <a:cubicBezTo>
                    <a:pt x="151" y="151"/>
                    <a:pt x="151" y="176"/>
                    <a:pt x="151" y="201"/>
                  </a:cubicBezTo>
                  <a:cubicBezTo>
                    <a:pt x="151" y="226"/>
                    <a:pt x="151" y="251"/>
                    <a:pt x="176" y="251"/>
                  </a:cubicBezTo>
                  <a:cubicBezTo>
                    <a:pt x="201" y="276"/>
                    <a:pt x="226" y="301"/>
                    <a:pt x="251" y="326"/>
                  </a:cubicBezTo>
                  <a:cubicBezTo>
                    <a:pt x="276" y="351"/>
                    <a:pt x="301" y="351"/>
                    <a:pt x="326" y="376"/>
                  </a:cubicBezTo>
                  <a:cubicBezTo>
                    <a:pt x="326" y="376"/>
                    <a:pt x="326" y="376"/>
                    <a:pt x="351" y="401"/>
                  </a:cubicBezTo>
                  <a:cubicBezTo>
                    <a:pt x="351" y="401"/>
                    <a:pt x="351" y="426"/>
                    <a:pt x="351" y="426"/>
                  </a:cubicBezTo>
                  <a:cubicBezTo>
                    <a:pt x="326" y="451"/>
                    <a:pt x="301" y="451"/>
                    <a:pt x="301" y="451"/>
                  </a:cubicBezTo>
                  <a:cubicBezTo>
                    <a:pt x="276" y="477"/>
                    <a:pt x="251" y="477"/>
                    <a:pt x="226" y="451"/>
                  </a:cubicBezTo>
                  <a:cubicBezTo>
                    <a:pt x="176" y="451"/>
                    <a:pt x="151" y="451"/>
                    <a:pt x="151" y="426"/>
                  </a:cubicBezTo>
                  <a:cubicBezTo>
                    <a:pt x="126" y="401"/>
                    <a:pt x="126" y="376"/>
                    <a:pt x="151" y="376"/>
                  </a:cubicBezTo>
                  <a:lnTo>
                    <a:pt x="151" y="351"/>
                  </a:lnTo>
                  <a:lnTo>
                    <a:pt x="151" y="351"/>
                  </a:lnTo>
                  <a:lnTo>
                    <a:pt x="151" y="351"/>
                  </a:lnTo>
                  <a:lnTo>
                    <a:pt x="50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51"/>
                  </a:lnTo>
                  <a:cubicBezTo>
                    <a:pt x="0" y="376"/>
                    <a:pt x="0" y="401"/>
                    <a:pt x="0" y="426"/>
                  </a:cubicBezTo>
                  <a:cubicBezTo>
                    <a:pt x="0" y="451"/>
                    <a:pt x="25" y="477"/>
                    <a:pt x="50" y="502"/>
                  </a:cubicBezTo>
                  <a:cubicBezTo>
                    <a:pt x="75" y="527"/>
                    <a:pt x="101" y="527"/>
                    <a:pt x="151" y="552"/>
                  </a:cubicBezTo>
                  <a:cubicBezTo>
                    <a:pt x="226" y="552"/>
                    <a:pt x="276" y="577"/>
                    <a:pt x="326" y="552"/>
                  </a:cubicBezTo>
                  <a:cubicBezTo>
                    <a:pt x="401" y="527"/>
                    <a:pt x="426" y="502"/>
                    <a:pt x="451" y="451"/>
                  </a:cubicBezTo>
                  <a:cubicBezTo>
                    <a:pt x="476" y="426"/>
                    <a:pt x="476" y="401"/>
                    <a:pt x="476" y="3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7388550" y="4026338"/>
              <a:ext cx="17575" cy="15700"/>
            </a:xfrm>
            <a:custGeom>
              <a:avLst/>
              <a:gdLst/>
              <a:ahLst/>
              <a:cxnLst/>
              <a:rect l="l" t="t" r="r" b="b"/>
              <a:pathLst>
                <a:path w="703" h="628" extrusionOk="0">
                  <a:moveTo>
                    <a:pt x="276" y="251"/>
                  </a:moveTo>
                  <a:lnTo>
                    <a:pt x="276" y="251"/>
                  </a:lnTo>
                  <a:lnTo>
                    <a:pt x="351" y="126"/>
                  </a:lnTo>
                  <a:lnTo>
                    <a:pt x="351" y="126"/>
                  </a:lnTo>
                  <a:lnTo>
                    <a:pt x="627" y="201"/>
                  </a:lnTo>
                  <a:lnTo>
                    <a:pt x="652" y="201"/>
                  </a:lnTo>
                  <a:lnTo>
                    <a:pt x="652" y="176"/>
                  </a:lnTo>
                  <a:lnTo>
                    <a:pt x="702" y="126"/>
                  </a:lnTo>
                  <a:lnTo>
                    <a:pt x="702" y="101"/>
                  </a:lnTo>
                  <a:lnTo>
                    <a:pt x="702" y="101"/>
                  </a:lnTo>
                  <a:lnTo>
                    <a:pt x="301" y="1"/>
                  </a:lnTo>
                  <a:lnTo>
                    <a:pt x="276" y="1"/>
                  </a:lnTo>
                  <a:lnTo>
                    <a:pt x="276" y="26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0" y="527"/>
                  </a:lnTo>
                  <a:lnTo>
                    <a:pt x="376" y="627"/>
                  </a:lnTo>
                  <a:lnTo>
                    <a:pt x="401" y="602"/>
                  </a:lnTo>
                  <a:lnTo>
                    <a:pt x="401" y="602"/>
                  </a:lnTo>
                  <a:lnTo>
                    <a:pt x="452" y="527"/>
                  </a:lnTo>
                  <a:lnTo>
                    <a:pt x="452" y="527"/>
                  </a:lnTo>
                  <a:lnTo>
                    <a:pt x="452" y="527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226" y="326"/>
                  </a:lnTo>
                  <a:lnTo>
                    <a:pt x="226" y="326"/>
                  </a:lnTo>
                  <a:lnTo>
                    <a:pt x="427" y="377"/>
                  </a:lnTo>
                  <a:lnTo>
                    <a:pt x="427" y="377"/>
                  </a:lnTo>
                  <a:lnTo>
                    <a:pt x="427" y="377"/>
                  </a:lnTo>
                  <a:lnTo>
                    <a:pt x="477" y="301"/>
                  </a:lnTo>
                  <a:lnTo>
                    <a:pt x="477" y="301"/>
                  </a:lnTo>
                  <a:lnTo>
                    <a:pt x="477" y="3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7404225" y="4029463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577" y="101"/>
                  </a:moveTo>
                  <a:lnTo>
                    <a:pt x="150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226" y="126"/>
                  </a:lnTo>
                  <a:lnTo>
                    <a:pt x="226" y="126"/>
                  </a:lnTo>
                  <a:lnTo>
                    <a:pt x="0" y="527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100" y="577"/>
                  </a:lnTo>
                  <a:lnTo>
                    <a:pt x="100" y="577"/>
                  </a:lnTo>
                  <a:lnTo>
                    <a:pt x="125" y="577"/>
                  </a:lnTo>
                  <a:lnTo>
                    <a:pt x="351" y="151"/>
                  </a:lnTo>
                  <a:lnTo>
                    <a:pt x="351" y="151"/>
                  </a:lnTo>
                  <a:lnTo>
                    <a:pt x="526" y="201"/>
                  </a:lnTo>
                  <a:lnTo>
                    <a:pt x="526" y="201"/>
                  </a:lnTo>
                  <a:lnTo>
                    <a:pt x="526" y="176"/>
                  </a:lnTo>
                  <a:lnTo>
                    <a:pt x="577" y="126"/>
                  </a:lnTo>
                  <a:lnTo>
                    <a:pt x="577" y="1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7506975" y="4055788"/>
              <a:ext cx="20075" cy="15700"/>
            </a:xfrm>
            <a:custGeom>
              <a:avLst/>
              <a:gdLst/>
              <a:ahLst/>
              <a:cxnLst/>
              <a:rect l="l" t="t" r="r" b="b"/>
              <a:pathLst>
                <a:path w="803" h="628" extrusionOk="0">
                  <a:moveTo>
                    <a:pt x="802" y="126"/>
                  </a:moveTo>
                  <a:lnTo>
                    <a:pt x="802" y="126"/>
                  </a:lnTo>
                  <a:lnTo>
                    <a:pt x="702" y="101"/>
                  </a:lnTo>
                  <a:lnTo>
                    <a:pt x="677" y="101"/>
                  </a:lnTo>
                  <a:lnTo>
                    <a:pt x="451" y="226"/>
                  </a:lnTo>
                  <a:lnTo>
                    <a:pt x="451" y="226"/>
                  </a:lnTo>
                  <a:lnTo>
                    <a:pt x="426" y="26"/>
                  </a:lnTo>
                  <a:lnTo>
                    <a:pt x="401" y="26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101" y="527"/>
                  </a:lnTo>
                  <a:lnTo>
                    <a:pt x="126" y="527"/>
                  </a:lnTo>
                  <a:lnTo>
                    <a:pt x="126" y="527"/>
                  </a:lnTo>
                  <a:lnTo>
                    <a:pt x="301" y="201"/>
                  </a:lnTo>
                  <a:lnTo>
                    <a:pt x="326" y="201"/>
                  </a:lnTo>
                  <a:lnTo>
                    <a:pt x="326" y="201"/>
                  </a:lnTo>
                  <a:lnTo>
                    <a:pt x="326" y="351"/>
                  </a:lnTo>
                  <a:lnTo>
                    <a:pt x="351" y="351"/>
                  </a:lnTo>
                  <a:lnTo>
                    <a:pt x="401" y="376"/>
                  </a:lnTo>
                  <a:lnTo>
                    <a:pt x="401" y="376"/>
                  </a:lnTo>
                  <a:lnTo>
                    <a:pt x="577" y="276"/>
                  </a:lnTo>
                  <a:lnTo>
                    <a:pt x="577" y="276"/>
                  </a:lnTo>
                  <a:lnTo>
                    <a:pt x="577" y="276"/>
                  </a:lnTo>
                  <a:lnTo>
                    <a:pt x="376" y="602"/>
                  </a:lnTo>
                  <a:lnTo>
                    <a:pt x="376" y="602"/>
                  </a:lnTo>
                  <a:lnTo>
                    <a:pt x="401" y="602"/>
                  </a:lnTo>
                  <a:lnTo>
                    <a:pt x="502" y="627"/>
                  </a:lnTo>
                  <a:lnTo>
                    <a:pt x="502" y="627"/>
                  </a:lnTo>
                  <a:lnTo>
                    <a:pt x="502" y="627"/>
                  </a:lnTo>
                  <a:lnTo>
                    <a:pt x="802" y="1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7523900" y="4063313"/>
              <a:ext cx="10675" cy="8175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401" y="176"/>
                  </a:moveTo>
                  <a:lnTo>
                    <a:pt x="301" y="151"/>
                  </a:lnTo>
                  <a:lnTo>
                    <a:pt x="301" y="126"/>
                  </a:lnTo>
                  <a:lnTo>
                    <a:pt x="351" y="25"/>
                  </a:lnTo>
                  <a:lnTo>
                    <a:pt x="351" y="25"/>
                  </a:lnTo>
                  <a:lnTo>
                    <a:pt x="351" y="25"/>
                  </a:lnTo>
                  <a:lnTo>
                    <a:pt x="27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01" y="101"/>
                  </a:lnTo>
                  <a:lnTo>
                    <a:pt x="175" y="126"/>
                  </a:lnTo>
                  <a:lnTo>
                    <a:pt x="75" y="75"/>
                  </a:lnTo>
                  <a:lnTo>
                    <a:pt x="50" y="75"/>
                  </a:lnTo>
                  <a:lnTo>
                    <a:pt x="50" y="101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25" y="176"/>
                  </a:lnTo>
                  <a:lnTo>
                    <a:pt x="125" y="201"/>
                  </a:lnTo>
                  <a:lnTo>
                    <a:pt x="125" y="201"/>
                  </a:lnTo>
                  <a:lnTo>
                    <a:pt x="75" y="301"/>
                  </a:lnTo>
                  <a:lnTo>
                    <a:pt x="75" y="301"/>
                  </a:lnTo>
                  <a:lnTo>
                    <a:pt x="75" y="326"/>
                  </a:lnTo>
                  <a:lnTo>
                    <a:pt x="150" y="326"/>
                  </a:lnTo>
                  <a:lnTo>
                    <a:pt x="175" y="326"/>
                  </a:lnTo>
                  <a:lnTo>
                    <a:pt x="175" y="326"/>
                  </a:lnTo>
                  <a:lnTo>
                    <a:pt x="226" y="226"/>
                  </a:lnTo>
                  <a:lnTo>
                    <a:pt x="251" y="226"/>
                  </a:lnTo>
                  <a:lnTo>
                    <a:pt x="351" y="251"/>
                  </a:lnTo>
                  <a:lnTo>
                    <a:pt x="376" y="251"/>
                  </a:lnTo>
                  <a:lnTo>
                    <a:pt x="376" y="251"/>
                  </a:lnTo>
                  <a:lnTo>
                    <a:pt x="426" y="176"/>
                  </a:lnTo>
                  <a:lnTo>
                    <a:pt x="426" y="1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7555225" y="4068938"/>
              <a:ext cx="31350" cy="23850"/>
            </a:xfrm>
            <a:custGeom>
              <a:avLst/>
              <a:gdLst/>
              <a:ahLst/>
              <a:cxnLst/>
              <a:rect l="l" t="t" r="r" b="b"/>
              <a:pathLst>
                <a:path w="1254" h="954" extrusionOk="0">
                  <a:moveTo>
                    <a:pt x="1178" y="176"/>
                  </a:moveTo>
                  <a:cubicBezTo>
                    <a:pt x="1178" y="151"/>
                    <a:pt x="1153" y="151"/>
                    <a:pt x="1128" y="151"/>
                  </a:cubicBezTo>
                  <a:cubicBezTo>
                    <a:pt x="1103" y="126"/>
                    <a:pt x="1078" y="126"/>
                    <a:pt x="1053" y="151"/>
                  </a:cubicBezTo>
                  <a:cubicBezTo>
                    <a:pt x="1003" y="176"/>
                    <a:pt x="1003" y="226"/>
                    <a:pt x="1003" y="251"/>
                  </a:cubicBezTo>
                  <a:cubicBezTo>
                    <a:pt x="1078" y="327"/>
                    <a:pt x="1078" y="427"/>
                    <a:pt x="1028" y="527"/>
                  </a:cubicBezTo>
                  <a:cubicBezTo>
                    <a:pt x="928" y="703"/>
                    <a:pt x="677" y="778"/>
                    <a:pt x="476" y="728"/>
                  </a:cubicBezTo>
                  <a:cubicBezTo>
                    <a:pt x="301" y="703"/>
                    <a:pt x="226" y="527"/>
                    <a:pt x="326" y="352"/>
                  </a:cubicBezTo>
                  <a:cubicBezTo>
                    <a:pt x="376" y="251"/>
                    <a:pt x="476" y="176"/>
                    <a:pt x="602" y="151"/>
                  </a:cubicBezTo>
                  <a:cubicBezTo>
                    <a:pt x="652" y="126"/>
                    <a:pt x="677" y="101"/>
                    <a:pt x="677" y="51"/>
                  </a:cubicBezTo>
                  <a:cubicBezTo>
                    <a:pt x="677" y="26"/>
                    <a:pt x="652" y="26"/>
                    <a:pt x="627" y="26"/>
                  </a:cubicBezTo>
                  <a:cubicBezTo>
                    <a:pt x="627" y="1"/>
                    <a:pt x="602" y="1"/>
                    <a:pt x="577" y="26"/>
                  </a:cubicBezTo>
                  <a:lnTo>
                    <a:pt x="577" y="26"/>
                  </a:lnTo>
                  <a:cubicBezTo>
                    <a:pt x="401" y="76"/>
                    <a:pt x="251" y="176"/>
                    <a:pt x="151" y="327"/>
                  </a:cubicBezTo>
                  <a:cubicBezTo>
                    <a:pt x="0" y="552"/>
                    <a:pt x="126" y="803"/>
                    <a:pt x="401" y="878"/>
                  </a:cubicBezTo>
                  <a:cubicBezTo>
                    <a:pt x="677" y="953"/>
                    <a:pt x="1028" y="803"/>
                    <a:pt x="1178" y="577"/>
                  </a:cubicBezTo>
                  <a:cubicBezTo>
                    <a:pt x="1253" y="427"/>
                    <a:pt x="1253" y="277"/>
                    <a:pt x="1178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7570250" y="4065188"/>
              <a:ext cx="11925" cy="15050"/>
            </a:xfrm>
            <a:custGeom>
              <a:avLst/>
              <a:gdLst/>
              <a:ahLst/>
              <a:cxnLst/>
              <a:rect l="l" t="t" r="r" b="b"/>
              <a:pathLst>
                <a:path w="477" h="602" extrusionOk="0">
                  <a:moveTo>
                    <a:pt x="76" y="602"/>
                  </a:moveTo>
                  <a:cubicBezTo>
                    <a:pt x="101" y="602"/>
                    <a:pt x="176" y="577"/>
                    <a:pt x="201" y="552"/>
                  </a:cubicBezTo>
                  <a:lnTo>
                    <a:pt x="452" y="101"/>
                  </a:lnTo>
                  <a:cubicBezTo>
                    <a:pt x="477" y="51"/>
                    <a:pt x="452" y="26"/>
                    <a:pt x="427" y="0"/>
                  </a:cubicBezTo>
                  <a:cubicBezTo>
                    <a:pt x="377" y="0"/>
                    <a:pt x="327" y="26"/>
                    <a:pt x="301" y="51"/>
                  </a:cubicBezTo>
                  <a:lnTo>
                    <a:pt x="26" y="502"/>
                  </a:lnTo>
                  <a:cubicBezTo>
                    <a:pt x="1" y="527"/>
                    <a:pt x="26" y="577"/>
                    <a:pt x="76" y="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7215625" y="3533863"/>
              <a:ext cx="653525" cy="432350"/>
            </a:xfrm>
            <a:custGeom>
              <a:avLst/>
              <a:gdLst/>
              <a:ahLst/>
              <a:cxnLst/>
              <a:rect l="l" t="t" r="r" b="b"/>
              <a:pathLst>
                <a:path w="26141" h="17294" extrusionOk="0">
                  <a:moveTo>
                    <a:pt x="0" y="7218"/>
                  </a:moveTo>
                  <a:lnTo>
                    <a:pt x="2983" y="14487"/>
                  </a:lnTo>
                  <a:lnTo>
                    <a:pt x="11078" y="16466"/>
                  </a:lnTo>
                  <a:lnTo>
                    <a:pt x="4311" y="0"/>
                  </a:lnTo>
                  <a:close/>
                  <a:moveTo>
                    <a:pt x="12983" y="25"/>
                  </a:moveTo>
                  <a:lnTo>
                    <a:pt x="24361" y="2807"/>
                  </a:lnTo>
                  <a:lnTo>
                    <a:pt x="26141" y="7143"/>
                  </a:lnTo>
                  <a:lnTo>
                    <a:pt x="20101" y="17294"/>
                  </a:ln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68;p47">
            <a:extLst>
              <a:ext uri="{FF2B5EF4-FFF2-40B4-BE49-F238E27FC236}">
                <a16:creationId xmlns:a16="http://schemas.microsoft.com/office/drawing/2014/main" id="{B98D7BB2-A2D5-2067-9170-328E47D9BD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0505" y="1608565"/>
            <a:ext cx="6804120" cy="2714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User Adoption and Compliance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Technological Barriers in Rural and Underserved Areas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Limited AI Generalization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Regulatory Hurdles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Data Overload and Management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Battery Life and Energy Limitations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/>
          <p:nvPr/>
        </p:nvSpPr>
        <p:spPr>
          <a:xfrm flipH="1">
            <a:off x="4759276" y="3190837"/>
            <a:ext cx="2294647" cy="1036787"/>
          </a:xfrm>
          <a:custGeom>
            <a:avLst/>
            <a:gdLst/>
            <a:ahLst/>
            <a:cxnLst/>
            <a:rect l="l" t="t" r="r" b="b"/>
            <a:pathLst>
              <a:path w="57420" h="25944" extrusionOk="0">
                <a:moveTo>
                  <a:pt x="17068" y="0"/>
                </a:moveTo>
                <a:cubicBezTo>
                  <a:pt x="17051" y="0"/>
                  <a:pt x="17035" y="1"/>
                  <a:pt x="17018" y="2"/>
                </a:cubicBezTo>
                <a:cubicBezTo>
                  <a:pt x="16693" y="2"/>
                  <a:pt x="16417" y="253"/>
                  <a:pt x="16367" y="553"/>
                </a:cubicBezTo>
                <a:lnTo>
                  <a:pt x="13334" y="21907"/>
                </a:lnTo>
                <a:lnTo>
                  <a:pt x="9976" y="9025"/>
                </a:lnTo>
                <a:cubicBezTo>
                  <a:pt x="9900" y="8724"/>
                  <a:pt x="9650" y="8523"/>
                  <a:pt x="9324" y="8523"/>
                </a:cubicBezTo>
                <a:cubicBezTo>
                  <a:pt x="9023" y="8523"/>
                  <a:pt x="8773" y="8749"/>
                  <a:pt x="8697" y="9050"/>
                </a:cubicBezTo>
                <a:lnTo>
                  <a:pt x="7144" y="15616"/>
                </a:lnTo>
                <a:lnTo>
                  <a:pt x="677" y="15616"/>
                </a:lnTo>
                <a:cubicBezTo>
                  <a:pt x="301" y="15616"/>
                  <a:pt x="1" y="15892"/>
                  <a:pt x="1" y="16268"/>
                </a:cubicBezTo>
                <a:cubicBezTo>
                  <a:pt x="1" y="16644"/>
                  <a:pt x="301" y="16944"/>
                  <a:pt x="677" y="16944"/>
                </a:cubicBezTo>
                <a:lnTo>
                  <a:pt x="7670" y="16944"/>
                </a:lnTo>
                <a:cubicBezTo>
                  <a:pt x="7971" y="16944"/>
                  <a:pt x="8246" y="16719"/>
                  <a:pt x="8296" y="16418"/>
                </a:cubicBezTo>
                <a:lnTo>
                  <a:pt x="9374" y="11932"/>
                </a:lnTo>
                <a:lnTo>
                  <a:pt x="12883" y="25441"/>
                </a:lnTo>
                <a:cubicBezTo>
                  <a:pt x="12958" y="25742"/>
                  <a:pt x="13234" y="25942"/>
                  <a:pt x="13535" y="25942"/>
                </a:cubicBezTo>
                <a:lnTo>
                  <a:pt x="13585" y="25942"/>
                </a:lnTo>
                <a:cubicBezTo>
                  <a:pt x="13885" y="25917"/>
                  <a:pt x="14161" y="25691"/>
                  <a:pt x="14186" y="25366"/>
                </a:cubicBezTo>
                <a:lnTo>
                  <a:pt x="17119" y="4739"/>
                </a:lnTo>
                <a:lnTo>
                  <a:pt x="19324" y="16393"/>
                </a:lnTo>
                <a:cubicBezTo>
                  <a:pt x="19374" y="16694"/>
                  <a:pt x="19650" y="16919"/>
                  <a:pt x="19951" y="16944"/>
                </a:cubicBezTo>
                <a:lnTo>
                  <a:pt x="23409" y="16995"/>
                </a:lnTo>
                <a:cubicBezTo>
                  <a:pt x="23425" y="16996"/>
                  <a:pt x="23440" y="16997"/>
                  <a:pt x="23455" y="16997"/>
                </a:cubicBezTo>
                <a:cubicBezTo>
                  <a:pt x="23738" y="16997"/>
                  <a:pt x="23990" y="16780"/>
                  <a:pt x="24061" y="16518"/>
                </a:cubicBezTo>
                <a:lnTo>
                  <a:pt x="27094" y="5015"/>
                </a:lnTo>
                <a:lnTo>
                  <a:pt x="32206" y="25441"/>
                </a:lnTo>
                <a:cubicBezTo>
                  <a:pt x="32278" y="25726"/>
                  <a:pt x="32530" y="25944"/>
                  <a:pt x="32812" y="25944"/>
                </a:cubicBezTo>
                <a:cubicBezTo>
                  <a:pt x="32827" y="25944"/>
                  <a:pt x="32843" y="25943"/>
                  <a:pt x="32858" y="25942"/>
                </a:cubicBezTo>
                <a:cubicBezTo>
                  <a:pt x="33159" y="25942"/>
                  <a:pt x="33434" y="25716"/>
                  <a:pt x="33485" y="25416"/>
                </a:cubicBezTo>
                <a:lnTo>
                  <a:pt x="36417" y="10954"/>
                </a:lnTo>
                <a:lnTo>
                  <a:pt x="38497" y="19275"/>
                </a:lnTo>
                <a:cubicBezTo>
                  <a:pt x="38572" y="19576"/>
                  <a:pt x="38823" y="19777"/>
                  <a:pt x="39099" y="19777"/>
                </a:cubicBezTo>
                <a:cubicBezTo>
                  <a:pt x="39118" y="19778"/>
                  <a:pt x="39137" y="19779"/>
                  <a:pt x="39156" y="19779"/>
                </a:cubicBezTo>
                <a:cubicBezTo>
                  <a:pt x="39434" y="19779"/>
                  <a:pt x="39681" y="19609"/>
                  <a:pt x="39775" y="19350"/>
                </a:cubicBezTo>
                <a:lnTo>
                  <a:pt x="41204" y="15391"/>
                </a:lnTo>
                <a:lnTo>
                  <a:pt x="43109" y="24438"/>
                </a:lnTo>
                <a:cubicBezTo>
                  <a:pt x="43159" y="24739"/>
                  <a:pt x="43435" y="24965"/>
                  <a:pt x="43760" y="24965"/>
                </a:cubicBezTo>
                <a:cubicBezTo>
                  <a:pt x="44061" y="24965"/>
                  <a:pt x="44337" y="24739"/>
                  <a:pt x="44412" y="24438"/>
                </a:cubicBezTo>
                <a:lnTo>
                  <a:pt x="46993" y="12533"/>
                </a:lnTo>
                <a:lnTo>
                  <a:pt x="47996" y="17045"/>
                </a:lnTo>
                <a:cubicBezTo>
                  <a:pt x="48071" y="17345"/>
                  <a:pt x="48347" y="17546"/>
                  <a:pt x="48648" y="17546"/>
                </a:cubicBezTo>
                <a:lnTo>
                  <a:pt x="56768" y="17546"/>
                </a:lnTo>
                <a:cubicBezTo>
                  <a:pt x="57144" y="17546"/>
                  <a:pt x="57420" y="17245"/>
                  <a:pt x="57420" y="16894"/>
                </a:cubicBezTo>
                <a:cubicBezTo>
                  <a:pt x="57420" y="16518"/>
                  <a:pt x="57144" y="16218"/>
                  <a:pt x="56768" y="16218"/>
                </a:cubicBezTo>
                <a:lnTo>
                  <a:pt x="49174" y="16218"/>
                </a:lnTo>
                <a:lnTo>
                  <a:pt x="47620" y="9325"/>
                </a:lnTo>
                <a:cubicBezTo>
                  <a:pt x="47545" y="9025"/>
                  <a:pt x="47294" y="8799"/>
                  <a:pt x="46968" y="8799"/>
                </a:cubicBezTo>
                <a:cubicBezTo>
                  <a:pt x="46668" y="8799"/>
                  <a:pt x="46392" y="9025"/>
                  <a:pt x="46317" y="9325"/>
                </a:cubicBezTo>
                <a:lnTo>
                  <a:pt x="43760" y="21130"/>
                </a:lnTo>
                <a:lnTo>
                  <a:pt x="42031" y="12834"/>
                </a:lnTo>
                <a:cubicBezTo>
                  <a:pt x="41956" y="12533"/>
                  <a:pt x="41730" y="12333"/>
                  <a:pt x="41429" y="12308"/>
                </a:cubicBezTo>
                <a:cubicBezTo>
                  <a:pt x="41410" y="12306"/>
                  <a:pt x="41391" y="12305"/>
                  <a:pt x="41373" y="12305"/>
                </a:cubicBezTo>
                <a:cubicBezTo>
                  <a:pt x="41094" y="12305"/>
                  <a:pt x="40847" y="12476"/>
                  <a:pt x="40753" y="12734"/>
                </a:cubicBezTo>
                <a:lnTo>
                  <a:pt x="39249" y="16844"/>
                </a:lnTo>
                <a:lnTo>
                  <a:pt x="36993" y="7771"/>
                </a:lnTo>
                <a:cubicBezTo>
                  <a:pt x="36918" y="7471"/>
                  <a:pt x="36642" y="7270"/>
                  <a:pt x="36317" y="7270"/>
                </a:cubicBezTo>
                <a:cubicBezTo>
                  <a:pt x="36016" y="7270"/>
                  <a:pt x="35740" y="7496"/>
                  <a:pt x="35690" y="7797"/>
                </a:cubicBezTo>
                <a:lnTo>
                  <a:pt x="32783" y="22258"/>
                </a:lnTo>
                <a:lnTo>
                  <a:pt x="27745" y="2182"/>
                </a:lnTo>
                <a:cubicBezTo>
                  <a:pt x="27670" y="1882"/>
                  <a:pt x="27419" y="1681"/>
                  <a:pt x="27119" y="1681"/>
                </a:cubicBezTo>
                <a:cubicBezTo>
                  <a:pt x="26818" y="1681"/>
                  <a:pt x="26542" y="1882"/>
                  <a:pt x="26467" y="2157"/>
                </a:cubicBezTo>
                <a:lnTo>
                  <a:pt x="22908" y="15666"/>
                </a:lnTo>
                <a:lnTo>
                  <a:pt x="20527" y="15616"/>
                </a:lnTo>
                <a:lnTo>
                  <a:pt x="17695" y="528"/>
                </a:lnTo>
                <a:cubicBezTo>
                  <a:pt x="17624" y="219"/>
                  <a:pt x="17372" y="0"/>
                  <a:pt x="170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"/>
          <p:cNvSpPr txBox="1">
            <a:spLocks noGrp="1"/>
          </p:cNvSpPr>
          <p:nvPr>
            <p:ph type="title"/>
          </p:nvPr>
        </p:nvSpPr>
        <p:spPr>
          <a:xfrm>
            <a:off x="2715910" y="773517"/>
            <a:ext cx="4863903" cy="1036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1"/>
          </p:nvPr>
        </p:nvSpPr>
        <p:spPr>
          <a:xfrm>
            <a:off x="1564187" y="1620627"/>
            <a:ext cx="6780598" cy="2749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Use IoT and Cloud Systems for real-time monitoring.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Analyze Long-term Health Trends with collected data.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Collect User Feedback for system improvements.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Utilize AI for precise bio-signal analysis.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Create Adaptive Systems that learn from data.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11;p64">
            <a:extLst>
              <a:ext uri="{FF2B5EF4-FFF2-40B4-BE49-F238E27FC236}">
                <a16:creationId xmlns:a16="http://schemas.microsoft.com/office/drawing/2014/main" id="{5E4DE022-572B-6BD1-5592-1F5C622DE01D}"/>
              </a:ext>
            </a:extLst>
          </p:cNvPr>
          <p:cNvSpPr/>
          <p:nvPr/>
        </p:nvSpPr>
        <p:spPr>
          <a:xfrm>
            <a:off x="1512954" y="805386"/>
            <a:ext cx="165784" cy="165829"/>
          </a:xfrm>
          <a:custGeom>
            <a:avLst/>
            <a:gdLst/>
            <a:ahLst/>
            <a:cxnLst/>
            <a:rect l="l" t="t" r="r" b="b"/>
            <a:pathLst>
              <a:path w="3680" h="3681" extrusionOk="0">
                <a:moveTo>
                  <a:pt x="1129" y="0"/>
                </a:moveTo>
                <a:lnTo>
                  <a:pt x="1129" y="1129"/>
                </a:lnTo>
                <a:lnTo>
                  <a:pt x="1" y="1129"/>
                </a:lnTo>
                <a:lnTo>
                  <a:pt x="1" y="2552"/>
                </a:lnTo>
                <a:lnTo>
                  <a:pt x="1129" y="2552"/>
                </a:lnTo>
                <a:lnTo>
                  <a:pt x="1129" y="3680"/>
                </a:lnTo>
                <a:lnTo>
                  <a:pt x="2552" y="3680"/>
                </a:lnTo>
                <a:lnTo>
                  <a:pt x="2552" y="2552"/>
                </a:lnTo>
                <a:lnTo>
                  <a:pt x="3679" y="2552"/>
                </a:lnTo>
                <a:lnTo>
                  <a:pt x="3679" y="1129"/>
                </a:lnTo>
                <a:lnTo>
                  <a:pt x="2552" y="1129"/>
                </a:lnTo>
                <a:lnTo>
                  <a:pt x="2552" y="0"/>
                </a:lnTo>
                <a:close/>
              </a:path>
            </a:pathLst>
          </a:custGeom>
          <a:solidFill>
            <a:srgbClr val="FFFFFF">
              <a:alpha val="20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Google Shape;812;p64">
            <a:extLst>
              <a:ext uri="{FF2B5EF4-FFF2-40B4-BE49-F238E27FC236}">
                <a16:creationId xmlns:a16="http://schemas.microsoft.com/office/drawing/2014/main" id="{B307B856-ABE9-97F7-052A-297B0EE4DACE}"/>
              </a:ext>
            </a:extLst>
          </p:cNvPr>
          <p:cNvSpPr/>
          <p:nvPr/>
        </p:nvSpPr>
        <p:spPr>
          <a:xfrm>
            <a:off x="1082817" y="14990"/>
            <a:ext cx="595921" cy="595876"/>
          </a:xfrm>
          <a:custGeom>
            <a:avLst/>
            <a:gdLst/>
            <a:ahLst/>
            <a:cxnLst/>
            <a:rect l="l" t="t" r="r" b="b"/>
            <a:pathLst>
              <a:path w="13228" h="13227" extrusionOk="0">
                <a:moveTo>
                  <a:pt x="4058" y="0"/>
                </a:moveTo>
                <a:lnTo>
                  <a:pt x="4058" y="4056"/>
                </a:lnTo>
                <a:lnTo>
                  <a:pt x="0" y="4056"/>
                </a:lnTo>
                <a:lnTo>
                  <a:pt x="0" y="9170"/>
                </a:lnTo>
                <a:lnTo>
                  <a:pt x="4058" y="9170"/>
                </a:lnTo>
                <a:lnTo>
                  <a:pt x="4058" y="13227"/>
                </a:lnTo>
                <a:lnTo>
                  <a:pt x="9171" y="13227"/>
                </a:lnTo>
                <a:lnTo>
                  <a:pt x="9171" y="9170"/>
                </a:lnTo>
                <a:lnTo>
                  <a:pt x="13227" y="9170"/>
                </a:lnTo>
                <a:lnTo>
                  <a:pt x="13227" y="4056"/>
                </a:lnTo>
                <a:lnTo>
                  <a:pt x="9171" y="4056"/>
                </a:lnTo>
                <a:lnTo>
                  <a:pt x="917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Google Shape;813;p64">
            <a:extLst>
              <a:ext uri="{FF2B5EF4-FFF2-40B4-BE49-F238E27FC236}">
                <a16:creationId xmlns:a16="http://schemas.microsoft.com/office/drawing/2014/main" id="{30B4DB2F-0B61-E874-AF6F-C7BA70C32F85}"/>
              </a:ext>
            </a:extLst>
          </p:cNvPr>
          <p:cNvSpPr/>
          <p:nvPr/>
        </p:nvSpPr>
        <p:spPr>
          <a:xfrm>
            <a:off x="526112" y="377888"/>
            <a:ext cx="323099" cy="323234"/>
          </a:xfrm>
          <a:custGeom>
            <a:avLst/>
            <a:gdLst/>
            <a:ahLst/>
            <a:cxnLst/>
            <a:rect l="l" t="t" r="r" b="b"/>
            <a:pathLst>
              <a:path w="7172" h="7175" extrusionOk="0">
                <a:moveTo>
                  <a:pt x="2199" y="1"/>
                </a:moveTo>
                <a:lnTo>
                  <a:pt x="2199" y="2202"/>
                </a:lnTo>
                <a:lnTo>
                  <a:pt x="0" y="2202"/>
                </a:lnTo>
                <a:lnTo>
                  <a:pt x="0" y="4974"/>
                </a:lnTo>
                <a:lnTo>
                  <a:pt x="2199" y="4974"/>
                </a:lnTo>
                <a:lnTo>
                  <a:pt x="2199" y="7174"/>
                </a:lnTo>
                <a:lnTo>
                  <a:pt x="4973" y="7174"/>
                </a:lnTo>
                <a:lnTo>
                  <a:pt x="4973" y="4974"/>
                </a:lnTo>
                <a:lnTo>
                  <a:pt x="7172" y="4974"/>
                </a:lnTo>
                <a:lnTo>
                  <a:pt x="7172" y="2202"/>
                </a:lnTo>
                <a:lnTo>
                  <a:pt x="4973" y="2202"/>
                </a:lnTo>
                <a:lnTo>
                  <a:pt x="4973" y="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Google Shape;814;p64">
            <a:extLst>
              <a:ext uri="{FF2B5EF4-FFF2-40B4-BE49-F238E27FC236}">
                <a16:creationId xmlns:a16="http://schemas.microsoft.com/office/drawing/2014/main" id="{681925B8-02D8-5EDE-FE77-ED108F09DC83}"/>
              </a:ext>
            </a:extLst>
          </p:cNvPr>
          <p:cNvSpPr/>
          <p:nvPr/>
        </p:nvSpPr>
        <p:spPr>
          <a:xfrm>
            <a:off x="8046552" y="3962972"/>
            <a:ext cx="745861" cy="745804"/>
          </a:xfrm>
          <a:custGeom>
            <a:avLst/>
            <a:gdLst/>
            <a:ahLst/>
            <a:cxnLst/>
            <a:rect l="l" t="t" r="r" b="b"/>
            <a:pathLst>
              <a:path w="13228" h="13227" extrusionOk="0">
                <a:moveTo>
                  <a:pt x="4058" y="0"/>
                </a:moveTo>
                <a:lnTo>
                  <a:pt x="4058" y="4056"/>
                </a:lnTo>
                <a:lnTo>
                  <a:pt x="0" y="4056"/>
                </a:lnTo>
                <a:lnTo>
                  <a:pt x="0" y="9170"/>
                </a:lnTo>
                <a:lnTo>
                  <a:pt x="4058" y="9170"/>
                </a:lnTo>
                <a:lnTo>
                  <a:pt x="4058" y="13227"/>
                </a:lnTo>
                <a:lnTo>
                  <a:pt x="9171" y="13227"/>
                </a:lnTo>
                <a:lnTo>
                  <a:pt x="9171" y="9170"/>
                </a:lnTo>
                <a:lnTo>
                  <a:pt x="13227" y="9170"/>
                </a:lnTo>
                <a:lnTo>
                  <a:pt x="13227" y="4056"/>
                </a:lnTo>
                <a:lnTo>
                  <a:pt x="9171" y="4056"/>
                </a:lnTo>
                <a:lnTo>
                  <a:pt x="917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Google Shape;1023;p71">
            <a:extLst>
              <a:ext uri="{FF2B5EF4-FFF2-40B4-BE49-F238E27FC236}">
                <a16:creationId xmlns:a16="http://schemas.microsoft.com/office/drawing/2014/main" id="{8E2A2A1C-87E8-CFF2-1781-3A3BBC504809}"/>
              </a:ext>
            </a:extLst>
          </p:cNvPr>
          <p:cNvSpPr txBox="1">
            <a:spLocks/>
          </p:cNvSpPr>
          <p:nvPr/>
        </p:nvSpPr>
        <p:spPr>
          <a:xfrm>
            <a:off x="2347950" y="1947496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quada One"/>
              <a:buNone/>
              <a:defRPr sz="5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cs typeface="Squada One"/>
                <a:sym typeface="Squada One"/>
              </a:rPr>
              <a:t>THANKS!</a:t>
            </a:r>
          </a:p>
        </p:txBody>
      </p:sp>
      <p:sp>
        <p:nvSpPr>
          <p:cNvPr id="21" name="Google Shape;1026;p71">
            <a:extLst>
              <a:ext uri="{FF2B5EF4-FFF2-40B4-BE49-F238E27FC236}">
                <a16:creationId xmlns:a16="http://schemas.microsoft.com/office/drawing/2014/main" id="{8C3E0D41-DCA4-EDA5-362F-B920F5EB7766}"/>
              </a:ext>
            </a:extLst>
          </p:cNvPr>
          <p:cNvSpPr/>
          <p:nvPr/>
        </p:nvSpPr>
        <p:spPr>
          <a:xfrm>
            <a:off x="6542709" y="1534183"/>
            <a:ext cx="3753546" cy="1491949"/>
          </a:xfrm>
          <a:custGeom>
            <a:avLst/>
            <a:gdLst/>
            <a:ahLst/>
            <a:cxnLst/>
            <a:rect l="l" t="t" r="r" b="b"/>
            <a:pathLst>
              <a:path w="90775" h="36081" extrusionOk="0">
                <a:moveTo>
                  <a:pt x="18642" y="1"/>
                </a:moveTo>
                <a:lnTo>
                  <a:pt x="17394" y="24497"/>
                </a:lnTo>
                <a:lnTo>
                  <a:pt x="17013" y="23377"/>
                </a:lnTo>
                <a:lnTo>
                  <a:pt x="15825" y="23377"/>
                </a:lnTo>
                <a:lnTo>
                  <a:pt x="14163" y="19087"/>
                </a:lnTo>
                <a:lnTo>
                  <a:pt x="12816" y="23374"/>
                </a:lnTo>
                <a:lnTo>
                  <a:pt x="106" y="23374"/>
                </a:lnTo>
                <a:lnTo>
                  <a:pt x="0" y="23871"/>
                </a:lnTo>
                <a:lnTo>
                  <a:pt x="13178" y="23871"/>
                </a:lnTo>
                <a:lnTo>
                  <a:pt x="14213" y="20577"/>
                </a:lnTo>
                <a:lnTo>
                  <a:pt x="15486" y="23869"/>
                </a:lnTo>
                <a:lnTo>
                  <a:pt x="16660" y="23869"/>
                </a:lnTo>
                <a:lnTo>
                  <a:pt x="17755" y="27082"/>
                </a:lnTo>
                <a:lnTo>
                  <a:pt x="18921" y="4211"/>
                </a:lnTo>
                <a:lnTo>
                  <a:pt x="21042" y="36073"/>
                </a:lnTo>
                <a:lnTo>
                  <a:pt x="21534" y="36080"/>
                </a:lnTo>
                <a:lnTo>
                  <a:pt x="22672" y="23869"/>
                </a:lnTo>
                <a:lnTo>
                  <a:pt x="39510" y="23869"/>
                </a:lnTo>
                <a:lnTo>
                  <a:pt x="40545" y="20577"/>
                </a:lnTo>
                <a:lnTo>
                  <a:pt x="41820" y="23869"/>
                </a:lnTo>
                <a:lnTo>
                  <a:pt x="42992" y="23869"/>
                </a:lnTo>
                <a:lnTo>
                  <a:pt x="44087" y="27082"/>
                </a:lnTo>
                <a:lnTo>
                  <a:pt x="45253" y="4211"/>
                </a:lnTo>
                <a:lnTo>
                  <a:pt x="47376" y="36073"/>
                </a:lnTo>
                <a:lnTo>
                  <a:pt x="47866" y="36080"/>
                </a:lnTo>
                <a:lnTo>
                  <a:pt x="49003" y="23869"/>
                </a:lnTo>
                <a:lnTo>
                  <a:pt x="65843" y="23869"/>
                </a:lnTo>
                <a:lnTo>
                  <a:pt x="66877" y="20577"/>
                </a:lnTo>
                <a:lnTo>
                  <a:pt x="68151" y="23869"/>
                </a:lnTo>
                <a:lnTo>
                  <a:pt x="69324" y="23869"/>
                </a:lnTo>
                <a:lnTo>
                  <a:pt x="70419" y="27082"/>
                </a:lnTo>
                <a:lnTo>
                  <a:pt x="71585" y="4211"/>
                </a:lnTo>
                <a:lnTo>
                  <a:pt x="73708" y="36073"/>
                </a:lnTo>
                <a:lnTo>
                  <a:pt x="74198" y="36080"/>
                </a:lnTo>
                <a:lnTo>
                  <a:pt x="75337" y="23866"/>
                </a:lnTo>
                <a:lnTo>
                  <a:pt x="90775" y="23866"/>
                </a:lnTo>
                <a:lnTo>
                  <a:pt x="90775" y="23374"/>
                </a:lnTo>
                <a:lnTo>
                  <a:pt x="74887" y="23374"/>
                </a:lnTo>
                <a:lnTo>
                  <a:pt x="73993" y="32966"/>
                </a:lnTo>
                <a:lnTo>
                  <a:pt x="71798" y="1"/>
                </a:lnTo>
                <a:lnTo>
                  <a:pt x="71306" y="1"/>
                </a:lnTo>
                <a:lnTo>
                  <a:pt x="70059" y="24497"/>
                </a:lnTo>
                <a:lnTo>
                  <a:pt x="69677" y="23377"/>
                </a:lnTo>
                <a:lnTo>
                  <a:pt x="68488" y="23377"/>
                </a:lnTo>
                <a:lnTo>
                  <a:pt x="66829" y="19087"/>
                </a:lnTo>
                <a:lnTo>
                  <a:pt x="65482" y="23377"/>
                </a:lnTo>
                <a:lnTo>
                  <a:pt x="48556" y="23377"/>
                </a:lnTo>
                <a:lnTo>
                  <a:pt x="47662" y="32966"/>
                </a:lnTo>
                <a:lnTo>
                  <a:pt x="45466" y="1"/>
                </a:lnTo>
                <a:lnTo>
                  <a:pt x="44974" y="1"/>
                </a:lnTo>
                <a:lnTo>
                  <a:pt x="43726" y="24497"/>
                </a:lnTo>
                <a:lnTo>
                  <a:pt x="43345" y="23377"/>
                </a:lnTo>
                <a:lnTo>
                  <a:pt x="42156" y="23377"/>
                </a:lnTo>
                <a:lnTo>
                  <a:pt x="40495" y="19087"/>
                </a:lnTo>
                <a:lnTo>
                  <a:pt x="39148" y="23377"/>
                </a:lnTo>
                <a:lnTo>
                  <a:pt x="22224" y="23377"/>
                </a:lnTo>
                <a:lnTo>
                  <a:pt x="21330" y="32966"/>
                </a:lnTo>
                <a:lnTo>
                  <a:pt x="19134" y="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outerShdw blurRad="57150" dist="19050" algn="bl" rotWithShape="0">
              <a:srgbClr val="00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Google Shape;1027;p71">
            <a:extLst>
              <a:ext uri="{FF2B5EF4-FFF2-40B4-BE49-F238E27FC236}">
                <a16:creationId xmlns:a16="http://schemas.microsoft.com/office/drawing/2014/main" id="{CA1259ED-CBF5-9D84-D89D-8FA694A8B158}"/>
              </a:ext>
            </a:extLst>
          </p:cNvPr>
          <p:cNvSpPr/>
          <p:nvPr/>
        </p:nvSpPr>
        <p:spPr>
          <a:xfrm>
            <a:off x="-887418" y="1639449"/>
            <a:ext cx="3488710" cy="1386683"/>
          </a:xfrm>
          <a:custGeom>
            <a:avLst/>
            <a:gdLst/>
            <a:ahLst/>
            <a:cxnLst/>
            <a:rect l="l" t="t" r="r" b="b"/>
            <a:pathLst>
              <a:path w="90775" h="36081" extrusionOk="0">
                <a:moveTo>
                  <a:pt x="18642" y="1"/>
                </a:moveTo>
                <a:lnTo>
                  <a:pt x="17394" y="24497"/>
                </a:lnTo>
                <a:lnTo>
                  <a:pt x="17013" y="23377"/>
                </a:lnTo>
                <a:lnTo>
                  <a:pt x="15825" y="23377"/>
                </a:lnTo>
                <a:lnTo>
                  <a:pt x="14163" y="19087"/>
                </a:lnTo>
                <a:lnTo>
                  <a:pt x="12816" y="23374"/>
                </a:lnTo>
                <a:lnTo>
                  <a:pt x="106" y="23374"/>
                </a:lnTo>
                <a:lnTo>
                  <a:pt x="0" y="23871"/>
                </a:lnTo>
                <a:lnTo>
                  <a:pt x="13178" y="23871"/>
                </a:lnTo>
                <a:lnTo>
                  <a:pt x="14213" y="20577"/>
                </a:lnTo>
                <a:lnTo>
                  <a:pt x="15486" y="23869"/>
                </a:lnTo>
                <a:lnTo>
                  <a:pt x="16660" y="23869"/>
                </a:lnTo>
                <a:lnTo>
                  <a:pt x="17755" y="27082"/>
                </a:lnTo>
                <a:lnTo>
                  <a:pt x="18921" y="4211"/>
                </a:lnTo>
                <a:lnTo>
                  <a:pt x="21042" y="36073"/>
                </a:lnTo>
                <a:lnTo>
                  <a:pt x="21534" y="36080"/>
                </a:lnTo>
                <a:lnTo>
                  <a:pt x="22672" y="23869"/>
                </a:lnTo>
                <a:lnTo>
                  <a:pt x="39510" y="23869"/>
                </a:lnTo>
                <a:lnTo>
                  <a:pt x="40545" y="20577"/>
                </a:lnTo>
                <a:lnTo>
                  <a:pt x="41820" y="23869"/>
                </a:lnTo>
                <a:lnTo>
                  <a:pt x="42992" y="23869"/>
                </a:lnTo>
                <a:lnTo>
                  <a:pt x="44087" y="27082"/>
                </a:lnTo>
                <a:lnTo>
                  <a:pt x="45253" y="4211"/>
                </a:lnTo>
                <a:lnTo>
                  <a:pt x="47376" y="36073"/>
                </a:lnTo>
                <a:lnTo>
                  <a:pt x="47866" y="36080"/>
                </a:lnTo>
                <a:lnTo>
                  <a:pt x="49003" y="23869"/>
                </a:lnTo>
                <a:lnTo>
                  <a:pt x="65843" y="23869"/>
                </a:lnTo>
                <a:lnTo>
                  <a:pt x="66877" y="20577"/>
                </a:lnTo>
                <a:lnTo>
                  <a:pt x="68151" y="23869"/>
                </a:lnTo>
                <a:lnTo>
                  <a:pt x="69324" y="23869"/>
                </a:lnTo>
                <a:lnTo>
                  <a:pt x="70419" y="27082"/>
                </a:lnTo>
                <a:lnTo>
                  <a:pt x="71585" y="4211"/>
                </a:lnTo>
                <a:lnTo>
                  <a:pt x="73708" y="36073"/>
                </a:lnTo>
                <a:lnTo>
                  <a:pt x="74198" y="36080"/>
                </a:lnTo>
                <a:lnTo>
                  <a:pt x="75337" y="23866"/>
                </a:lnTo>
                <a:lnTo>
                  <a:pt x="90775" y="23866"/>
                </a:lnTo>
                <a:lnTo>
                  <a:pt x="90775" y="23374"/>
                </a:lnTo>
                <a:lnTo>
                  <a:pt x="74887" y="23374"/>
                </a:lnTo>
                <a:lnTo>
                  <a:pt x="73993" y="32966"/>
                </a:lnTo>
                <a:lnTo>
                  <a:pt x="71798" y="1"/>
                </a:lnTo>
                <a:lnTo>
                  <a:pt x="71306" y="1"/>
                </a:lnTo>
                <a:lnTo>
                  <a:pt x="70059" y="24497"/>
                </a:lnTo>
                <a:lnTo>
                  <a:pt x="69677" y="23377"/>
                </a:lnTo>
                <a:lnTo>
                  <a:pt x="68488" y="23377"/>
                </a:lnTo>
                <a:lnTo>
                  <a:pt x="66829" y="19087"/>
                </a:lnTo>
                <a:lnTo>
                  <a:pt x="65482" y="23377"/>
                </a:lnTo>
                <a:lnTo>
                  <a:pt x="48556" y="23377"/>
                </a:lnTo>
                <a:lnTo>
                  <a:pt x="47662" y="32966"/>
                </a:lnTo>
                <a:lnTo>
                  <a:pt x="45466" y="1"/>
                </a:lnTo>
                <a:lnTo>
                  <a:pt x="44974" y="1"/>
                </a:lnTo>
                <a:lnTo>
                  <a:pt x="43726" y="24497"/>
                </a:lnTo>
                <a:lnTo>
                  <a:pt x="43345" y="23377"/>
                </a:lnTo>
                <a:lnTo>
                  <a:pt x="42156" y="23377"/>
                </a:lnTo>
                <a:lnTo>
                  <a:pt x="40495" y="19087"/>
                </a:lnTo>
                <a:lnTo>
                  <a:pt x="39148" y="23377"/>
                </a:lnTo>
                <a:lnTo>
                  <a:pt x="22224" y="23377"/>
                </a:lnTo>
                <a:lnTo>
                  <a:pt x="21330" y="32966"/>
                </a:lnTo>
                <a:lnTo>
                  <a:pt x="19134" y="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outerShdw blurRad="57150" dist="19050" algn="bl" rotWithShape="0">
              <a:srgbClr val="00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4"/>
          <p:cNvGrpSpPr/>
          <p:nvPr/>
        </p:nvGrpSpPr>
        <p:grpSpPr>
          <a:xfrm>
            <a:off x="576900" y="1086513"/>
            <a:ext cx="2257378" cy="2930938"/>
            <a:chOff x="576900" y="1086513"/>
            <a:chExt cx="2257378" cy="2930938"/>
          </a:xfrm>
        </p:grpSpPr>
        <p:sp>
          <p:nvSpPr>
            <p:cNvPr id="292" name="Google Shape;292;p34"/>
            <p:cNvSpPr/>
            <p:nvPr/>
          </p:nvSpPr>
          <p:spPr>
            <a:xfrm>
              <a:off x="903321" y="2441712"/>
              <a:ext cx="1930958" cy="999691"/>
            </a:xfrm>
            <a:custGeom>
              <a:avLst/>
              <a:gdLst/>
              <a:ahLst/>
              <a:cxnLst/>
              <a:rect l="l" t="t" r="r" b="b"/>
              <a:pathLst>
                <a:path w="40327" h="20878" extrusionOk="0">
                  <a:moveTo>
                    <a:pt x="35136" y="8240"/>
                  </a:moveTo>
                  <a:cubicBezTo>
                    <a:pt x="35865" y="8240"/>
                    <a:pt x="36583" y="8386"/>
                    <a:pt x="37243" y="8747"/>
                  </a:cubicBezTo>
                  <a:cubicBezTo>
                    <a:pt x="38697" y="9549"/>
                    <a:pt x="39023" y="10777"/>
                    <a:pt x="39048" y="11655"/>
                  </a:cubicBezTo>
                  <a:cubicBezTo>
                    <a:pt x="39098" y="13384"/>
                    <a:pt x="38020" y="15339"/>
                    <a:pt x="36467" y="16291"/>
                  </a:cubicBezTo>
                  <a:cubicBezTo>
                    <a:pt x="35232" y="17037"/>
                    <a:pt x="33733" y="17414"/>
                    <a:pt x="32204" y="17414"/>
                  </a:cubicBezTo>
                  <a:cubicBezTo>
                    <a:pt x="30754" y="17414"/>
                    <a:pt x="29276" y="17075"/>
                    <a:pt x="27970" y="16392"/>
                  </a:cubicBezTo>
                  <a:cubicBezTo>
                    <a:pt x="26993" y="15865"/>
                    <a:pt x="26166" y="15214"/>
                    <a:pt x="25464" y="14462"/>
                  </a:cubicBezTo>
                  <a:cubicBezTo>
                    <a:pt x="26767" y="12808"/>
                    <a:pt x="28146" y="11178"/>
                    <a:pt x="29925" y="10076"/>
                  </a:cubicBezTo>
                  <a:cubicBezTo>
                    <a:pt x="31148" y="9291"/>
                    <a:pt x="33182" y="8240"/>
                    <a:pt x="35136" y="8240"/>
                  </a:cubicBezTo>
                  <a:close/>
                  <a:moveTo>
                    <a:pt x="20877" y="0"/>
                  </a:moveTo>
                  <a:lnTo>
                    <a:pt x="20877" y="0"/>
                  </a:lnTo>
                  <a:cubicBezTo>
                    <a:pt x="20677" y="1429"/>
                    <a:pt x="20351" y="5163"/>
                    <a:pt x="21379" y="9148"/>
                  </a:cubicBezTo>
                  <a:cubicBezTo>
                    <a:pt x="21930" y="11229"/>
                    <a:pt x="22782" y="13033"/>
                    <a:pt x="23885" y="14462"/>
                  </a:cubicBezTo>
                  <a:cubicBezTo>
                    <a:pt x="23760" y="14637"/>
                    <a:pt x="23634" y="14787"/>
                    <a:pt x="23509" y="14938"/>
                  </a:cubicBezTo>
                  <a:lnTo>
                    <a:pt x="23359" y="15138"/>
                  </a:lnTo>
                  <a:cubicBezTo>
                    <a:pt x="21930" y="16943"/>
                    <a:pt x="20126" y="19199"/>
                    <a:pt x="17870" y="19600"/>
                  </a:cubicBezTo>
                  <a:cubicBezTo>
                    <a:pt x="17567" y="19651"/>
                    <a:pt x="17284" y="19676"/>
                    <a:pt x="17020" y="19676"/>
                  </a:cubicBezTo>
                  <a:cubicBezTo>
                    <a:pt x="14463" y="19676"/>
                    <a:pt x="13620" y="17334"/>
                    <a:pt x="12757" y="14086"/>
                  </a:cubicBezTo>
                  <a:cubicBezTo>
                    <a:pt x="12657" y="13685"/>
                    <a:pt x="12557" y="13334"/>
                    <a:pt x="12431" y="12983"/>
                  </a:cubicBezTo>
                  <a:cubicBezTo>
                    <a:pt x="11579" y="10000"/>
                    <a:pt x="9825" y="8146"/>
                    <a:pt x="7369" y="7569"/>
                  </a:cubicBezTo>
                  <a:cubicBezTo>
                    <a:pt x="6877" y="7454"/>
                    <a:pt x="6350" y="7391"/>
                    <a:pt x="5811" y="7391"/>
                  </a:cubicBezTo>
                  <a:cubicBezTo>
                    <a:pt x="4016" y="7391"/>
                    <a:pt x="2102" y="8084"/>
                    <a:pt x="1003" y="9800"/>
                  </a:cubicBezTo>
                  <a:cubicBezTo>
                    <a:pt x="0" y="11354"/>
                    <a:pt x="100" y="13459"/>
                    <a:pt x="176" y="15314"/>
                  </a:cubicBezTo>
                  <a:cubicBezTo>
                    <a:pt x="201" y="15865"/>
                    <a:pt x="226" y="16366"/>
                    <a:pt x="226" y="16843"/>
                  </a:cubicBezTo>
                  <a:lnTo>
                    <a:pt x="1429" y="16868"/>
                  </a:lnTo>
                  <a:cubicBezTo>
                    <a:pt x="1429" y="16366"/>
                    <a:pt x="1404" y="15815"/>
                    <a:pt x="1379" y="15239"/>
                  </a:cubicBezTo>
                  <a:cubicBezTo>
                    <a:pt x="1303" y="13584"/>
                    <a:pt x="1228" y="11680"/>
                    <a:pt x="2005" y="10452"/>
                  </a:cubicBezTo>
                  <a:cubicBezTo>
                    <a:pt x="2865" y="9132"/>
                    <a:pt x="4382" y="8601"/>
                    <a:pt x="5821" y="8601"/>
                  </a:cubicBezTo>
                  <a:cubicBezTo>
                    <a:pt x="6268" y="8601"/>
                    <a:pt x="6708" y="8652"/>
                    <a:pt x="7118" y="8747"/>
                  </a:cubicBezTo>
                  <a:cubicBezTo>
                    <a:pt x="9123" y="9224"/>
                    <a:pt x="10527" y="10752"/>
                    <a:pt x="11278" y="13309"/>
                  </a:cubicBezTo>
                  <a:cubicBezTo>
                    <a:pt x="11379" y="13660"/>
                    <a:pt x="11479" y="14011"/>
                    <a:pt x="11579" y="14412"/>
                  </a:cubicBezTo>
                  <a:cubicBezTo>
                    <a:pt x="12331" y="17168"/>
                    <a:pt x="13334" y="20878"/>
                    <a:pt x="16968" y="20878"/>
                  </a:cubicBezTo>
                  <a:cubicBezTo>
                    <a:pt x="17319" y="20878"/>
                    <a:pt x="17669" y="20853"/>
                    <a:pt x="18070" y="20778"/>
                  </a:cubicBezTo>
                  <a:cubicBezTo>
                    <a:pt x="20777" y="20301"/>
                    <a:pt x="22732" y="17845"/>
                    <a:pt x="24311" y="15890"/>
                  </a:cubicBezTo>
                  <a:lnTo>
                    <a:pt x="24461" y="15715"/>
                  </a:lnTo>
                  <a:cubicBezTo>
                    <a:pt x="24537" y="15615"/>
                    <a:pt x="24612" y="15514"/>
                    <a:pt x="24687" y="15414"/>
                  </a:cubicBezTo>
                  <a:cubicBezTo>
                    <a:pt x="25489" y="16241"/>
                    <a:pt x="26416" y="16918"/>
                    <a:pt x="27419" y="17469"/>
                  </a:cubicBezTo>
                  <a:cubicBezTo>
                    <a:pt x="28901" y="18234"/>
                    <a:pt x="30577" y="18617"/>
                    <a:pt x="32222" y="18617"/>
                  </a:cubicBezTo>
                  <a:cubicBezTo>
                    <a:pt x="33971" y="18617"/>
                    <a:pt x="35685" y="18184"/>
                    <a:pt x="37093" y="17319"/>
                  </a:cubicBezTo>
                  <a:cubicBezTo>
                    <a:pt x="39023" y="16116"/>
                    <a:pt x="40326" y="13785"/>
                    <a:pt x="40251" y="11630"/>
                  </a:cubicBezTo>
                  <a:cubicBezTo>
                    <a:pt x="40226" y="9925"/>
                    <a:pt x="39349" y="8522"/>
                    <a:pt x="37820" y="7695"/>
                  </a:cubicBezTo>
                  <a:cubicBezTo>
                    <a:pt x="36963" y="7227"/>
                    <a:pt x="36051" y="7040"/>
                    <a:pt x="35141" y="7040"/>
                  </a:cubicBezTo>
                  <a:cubicBezTo>
                    <a:pt x="32880" y="7040"/>
                    <a:pt x="30631" y="8191"/>
                    <a:pt x="29274" y="9048"/>
                  </a:cubicBezTo>
                  <a:cubicBezTo>
                    <a:pt x="27419" y="10226"/>
                    <a:pt x="25990" y="11855"/>
                    <a:pt x="24662" y="13509"/>
                  </a:cubicBezTo>
                  <a:cubicBezTo>
                    <a:pt x="21805" y="9549"/>
                    <a:pt x="21604" y="3685"/>
                    <a:pt x="22080" y="176"/>
                  </a:cubicBezTo>
                  <a:lnTo>
                    <a:pt x="20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089300" y="1086513"/>
              <a:ext cx="1671770" cy="1382511"/>
            </a:xfrm>
            <a:custGeom>
              <a:avLst/>
              <a:gdLst/>
              <a:ahLst/>
              <a:cxnLst/>
              <a:rect l="l" t="t" r="r" b="b"/>
              <a:pathLst>
                <a:path w="34914" h="28873" extrusionOk="0">
                  <a:moveTo>
                    <a:pt x="9810" y="0"/>
                  </a:moveTo>
                  <a:cubicBezTo>
                    <a:pt x="7526" y="0"/>
                    <a:pt x="5239" y="871"/>
                    <a:pt x="3485" y="2613"/>
                  </a:cubicBezTo>
                  <a:cubicBezTo>
                    <a:pt x="1" y="6097"/>
                    <a:pt x="1" y="11761"/>
                    <a:pt x="3485" y="15245"/>
                  </a:cubicBezTo>
                  <a:lnTo>
                    <a:pt x="4838" y="16573"/>
                  </a:lnTo>
                  <a:lnTo>
                    <a:pt x="4813" y="16573"/>
                  </a:lnTo>
                  <a:lnTo>
                    <a:pt x="16868" y="28628"/>
                  </a:lnTo>
                  <a:cubicBezTo>
                    <a:pt x="17031" y="28791"/>
                    <a:pt x="17244" y="28873"/>
                    <a:pt x="17457" y="28873"/>
                  </a:cubicBezTo>
                  <a:cubicBezTo>
                    <a:pt x="17670" y="28873"/>
                    <a:pt x="17883" y="28791"/>
                    <a:pt x="18046" y="28628"/>
                  </a:cubicBezTo>
                  <a:lnTo>
                    <a:pt x="31430" y="15245"/>
                  </a:lnTo>
                  <a:cubicBezTo>
                    <a:pt x="34913" y="11761"/>
                    <a:pt x="34913" y="6097"/>
                    <a:pt x="31430" y="2613"/>
                  </a:cubicBezTo>
                  <a:cubicBezTo>
                    <a:pt x="29688" y="871"/>
                    <a:pt x="27401" y="0"/>
                    <a:pt x="25114" y="0"/>
                  </a:cubicBezTo>
                  <a:cubicBezTo>
                    <a:pt x="22827" y="0"/>
                    <a:pt x="20540" y="871"/>
                    <a:pt x="18798" y="2613"/>
                  </a:cubicBezTo>
                  <a:lnTo>
                    <a:pt x="17470" y="3941"/>
                  </a:lnTo>
                  <a:lnTo>
                    <a:pt x="16116" y="2613"/>
                  </a:lnTo>
                  <a:cubicBezTo>
                    <a:pt x="14374" y="871"/>
                    <a:pt x="12094" y="0"/>
                    <a:pt x="9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811764" y="1145601"/>
              <a:ext cx="949318" cy="1323424"/>
            </a:xfrm>
            <a:custGeom>
              <a:avLst/>
              <a:gdLst/>
              <a:ahLst/>
              <a:cxnLst/>
              <a:rect l="l" t="t" r="r" b="b"/>
              <a:pathLst>
                <a:path w="19826" h="27639" extrusionOk="0">
                  <a:moveTo>
                    <a:pt x="14562" y="1"/>
                  </a:moveTo>
                  <a:cubicBezTo>
                    <a:pt x="17444" y="3509"/>
                    <a:pt x="17244" y="8697"/>
                    <a:pt x="13986" y="11981"/>
                  </a:cubicBezTo>
                  <a:lnTo>
                    <a:pt x="577" y="25364"/>
                  </a:lnTo>
                  <a:cubicBezTo>
                    <a:pt x="427" y="25540"/>
                    <a:pt x="201" y="25615"/>
                    <a:pt x="1" y="25615"/>
                  </a:cubicBezTo>
                  <a:lnTo>
                    <a:pt x="1780" y="27394"/>
                  </a:lnTo>
                  <a:cubicBezTo>
                    <a:pt x="1943" y="27557"/>
                    <a:pt x="2156" y="27639"/>
                    <a:pt x="2369" y="27639"/>
                  </a:cubicBezTo>
                  <a:cubicBezTo>
                    <a:pt x="2582" y="27639"/>
                    <a:pt x="2795" y="27557"/>
                    <a:pt x="2958" y="27394"/>
                  </a:cubicBezTo>
                  <a:lnTo>
                    <a:pt x="16342" y="14011"/>
                  </a:lnTo>
                  <a:cubicBezTo>
                    <a:pt x="19825" y="10527"/>
                    <a:pt x="19825" y="4863"/>
                    <a:pt x="16342" y="1379"/>
                  </a:cubicBezTo>
                  <a:cubicBezTo>
                    <a:pt x="15790" y="853"/>
                    <a:pt x="15189" y="377"/>
                    <a:pt x="14562" y="1"/>
                  </a:cubicBezTo>
                  <a:close/>
                </a:path>
              </a:pathLst>
            </a:custGeom>
            <a:solidFill>
              <a:srgbClr val="272F36">
                <a:alpha val="3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089300" y="1086513"/>
              <a:ext cx="777708" cy="734757"/>
            </a:xfrm>
            <a:custGeom>
              <a:avLst/>
              <a:gdLst/>
              <a:ahLst/>
              <a:cxnLst/>
              <a:rect l="l" t="t" r="r" b="b"/>
              <a:pathLst>
                <a:path w="16242" h="15345" extrusionOk="0">
                  <a:moveTo>
                    <a:pt x="9810" y="0"/>
                  </a:moveTo>
                  <a:cubicBezTo>
                    <a:pt x="7526" y="0"/>
                    <a:pt x="5239" y="871"/>
                    <a:pt x="3485" y="2613"/>
                  </a:cubicBezTo>
                  <a:cubicBezTo>
                    <a:pt x="1" y="6097"/>
                    <a:pt x="1" y="11761"/>
                    <a:pt x="3485" y="15245"/>
                  </a:cubicBezTo>
                  <a:lnTo>
                    <a:pt x="3610" y="15345"/>
                  </a:lnTo>
                  <a:cubicBezTo>
                    <a:pt x="1981" y="11836"/>
                    <a:pt x="2607" y="7525"/>
                    <a:pt x="5515" y="4618"/>
                  </a:cubicBezTo>
                  <a:cubicBezTo>
                    <a:pt x="7363" y="2769"/>
                    <a:pt x="9800" y="1838"/>
                    <a:pt x="12242" y="1838"/>
                  </a:cubicBezTo>
                  <a:cubicBezTo>
                    <a:pt x="13608" y="1838"/>
                    <a:pt x="14974" y="2129"/>
                    <a:pt x="16242" y="2713"/>
                  </a:cubicBezTo>
                  <a:lnTo>
                    <a:pt x="16116" y="2613"/>
                  </a:lnTo>
                  <a:cubicBezTo>
                    <a:pt x="14374" y="871"/>
                    <a:pt x="12094" y="0"/>
                    <a:pt x="9810" y="0"/>
                  </a:cubicBezTo>
                  <a:close/>
                </a:path>
              </a:pathLst>
            </a:custGeom>
            <a:solidFill>
              <a:srgbClr val="FFFFFF">
                <a:alpha val="2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76900" y="3293799"/>
              <a:ext cx="722451" cy="723648"/>
            </a:xfrm>
            <a:custGeom>
              <a:avLst/>
              <a:gdLst/>
              <a:ahLst/>
              <a:cxnLst/>
              <a:rect l="l" t="t" r="r" b="b"/>
              <a:pathLst>
                <a:path w="15088" h="15113" extrusionOk="0">
                  <a:moveTo>
                    <a:pt x="7544" y="0"/>
                  </a:moveTo>
                  <a:cubicBezTo>
                    <a:pt x="3384" y="0"/>
                    <a:pt x="0" y="3384"/>
                    <a:pt x="0" y="7544"/>
                  </a:cubicBezTo>
                  <a:cubicBezTo>
                    <a:pt x="0" y="11729"/>
                    <a:pt x="3384" y="15113"/>
                    <a:pt x="7544" y="15113"/>
                  </a:cubicBezTo>
                  <a:cubicBezTo>
                    <a:pt x="11704" y="15113"/>
                    <a:pt x="15088" y="11729"/>
                    <a:pt x="15088" y="7544"/>
                  </a:cubicBezTo>
                  <a:cubicBezTo>
                    <a:pt x="15088" y="3384"/>
                    <a:pt x="11704" y="0"/>
                    <a:pt x="7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630865" y="3347764"/>
              <a:ext cx="614524" cy="615721"/>
            </a:xfrm>
            <a:custGeom>
              <a:avLst/>
              <a:gdLst/>
              <a:ahLst/>
              <a:cxnLst/>
              <a:rect l="l" t="t" r="r" b="b"/>
              <a:pathLst>
                <a:path w="12834" h="12859" extrusionOk="0">
                  <a:moveTo>
                    <a:pt x="6417" y="1"/>
                  </a:moveTo>
                  <a:cubicBezTo>
                    <a:pt x="2883" y="1"/>
                    <a:pt x="1" y="2883"/>
                    <a:pt x="1" y="6417"/>
                  </a:cubicBezTo>
                  <a:cubicBezTo>
                    <a:pt x="1" y="9976"/>
                    <a:pt x="2883" y="12858"/>
                    <a:pt x="6417" y="12858"/>
                  </a:cubicBezTo>
                  <a:cubicBezTo>
                    <a:pt x="9976" y="12858"/>
                    <a:pt x="12833" y="9976"/>
                    <a:pt x="12833" y="6417"/>
                  </a:cubicBezTo>
                  <a:cubicBezTo>
                    <a:pt x="12833" y="2883"/>
                    <a:pt x="9976" y="1"/>
                    <a:pt x="6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043715" y="3471399"/>
              <a:ext cx="169265" cy="177644"/>
            </a:xfrm>
            <a:custGeom>
              <a:avLst/>
              <a:gdLst/>
              <a:ahLst/>
              <a:cxnLst/>
              <a:rect l="l" t="t" r="r" b="b"/>
              <a:pathLst>
                <a:path w="3535" h="3710" extrusionOk="0">
                  <a:moveTo>
                    <a:pt x="2006" y="0"/>
                  </a:moveTo>
                  <a:lnTo>
                    <a:pt x="1" y="2005"/>
                  </a:lnTo>
                  <a:cubicBezTo>
                    <a:pt x="402" y="2482"/>
                    <a:pt x="652" y="3058"/>
                    <a:pt x="702" y="3710"/>
                  </a:cubicBezTo>
                  <a:lnTo>
                    <a:pt x="3534" y="3710"/>
                  </a:lnTo>
                  <a:cubicBezTo>
                    <a:pt x="3484" y="2281"/>
                    <a:pt x="2908" y="978"/>
                    <a:pt x="2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664479" y="3668200"/>
              <a:ext cx="170462" cy="177644"/>
            </a:xfrm>
            <a:custGeom>
              <a:avLst/>
              <a:gdLst/>
              <a:ahLst/>
              <a:cxnLst/>
              <a:rect l="l" t="t" r="r" b="b"/>
              <a:pathLst>
                <a:path w="3560" h="3710" extrusionOk="0">
                  <a:moveTo>
                    <a:pt x="1" y="1"/>
                  </a:moveTo>
                  <a:cubicBezTo>
                    <a:pt x="51" y="1429"/>
                    <a:pt x="627" y="2732"/>
                    <a:pt x="1555" y="3710"/>
                  </a:cubicBezTo>
                  <a:lnTo>
                    <a:pt x="3560" y="1705"/>
                  </a:lnTo>
                  <a:cubicBezTo>
                    <a:pt x="3159" y="1229"/>
                    <a:pt x="2883" y="652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752105" y="3384969"/>
              <a:ext cx="177644" cy="169265"/>
            </a:xfrm>
            <a:custGeom>
              <a:avLst/>
              <a:gdLst/>
              <a:ahLst/>
              <a:cxnLst/>
              <a:rect l="l" t="t" r="r" b="b"/>
              <a:pathLst>
                <a:path w="3710" h="3535" extrusionOk="0">
                  <a:moveTo>
                    <a:pt x="3710" y="1"/>
                  </a:moveTo>
                  <a:cubicBezTo>
                    <a:pt x="2281" y="51"/>
                    <a:pt x="978" y="627"/>
                    <a:pt x="0" y="1530"/>
                  </a:cubicBezTo>
                  <a:lnTo>
                    <a:pt x="2005" y="3535"/>
                  </a:lnTo>
                  <a:cubicBezTo>
                    <a:pt x="2456" y="3134"/>
                    <a:pt x="3058" y="2883"/>
                    <a:pt x="3710" y="2833"/>
                  </a:cubicBezTo>
                  <a:lnTo>
                    <a:pt x="37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948906" y="3384969"/>
              <a:ext cx="176447" cy="169265"/>
            </a:xfrm>
            <a:custGeom>
              <a:avLst/>
              <a:gdLst/>
              <a:ahLst/>
              <a:cxnLst/>
              <a:rect l="l" t="t" r="r" b="b"/>
              <a:pathLst>
                <a:path w="3685" h="3535" extrusionOk="0">
                  <a:moveTo>
                    <a:pt x="1" y="1"/>
                  </a:moveTo>
                  <a:lnTo>
                    <a:pt x="1" y="2833"/>
                  </a:lnTo>
                  <a:cubicBezTo>
                    <a:pt x="627" y="2883"/>
                    <a:pt x="1229" y="3134"/>
                    <a:pt x="1680" y="3535"/>
                  </a:cubicBezTo>
                  <a:lnTo>
                    <a:pt x="3685" y="1530"/>
                  </a:lnTo>
                  <a:cubicBezTo>
                    <a:pt x="2707" y="627"/>
                    <a:pt x="1429" y="5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664479" y="3471399"/>
              <a:ext cx="170462" cy="177644"/>
            </a:xfrm>
            <a:custGeom>
              <a:avLst/>
              <a:gdLst/>
              <a:ahLst/>
              <a:cxnLst/>
              <a:rect l="l" t="t" r="r" b="b"/>
              <a:pathLst>
                <a:path w="3560" h="3710" extrusionOk="0">
                  <a:moveTo>
                    <a:pt x="1555" y="0"/>
                  </a:moveTo>
                  <a:cubicBezTo>
                    <a:pt x="627" y="978"/>
                    <a:pt x="51" y="2281"/>
                    <a:pt x="1" y="3710"/>
                  </a:cubicBezTo>
                  <a:lnTo>
                    <a:pt x="2833" y="3710"/>
                  </a:lnTo>
                  <a:cubicBezTo>
                    <a:pt x="2883" y="3058"/>
                    <a:pt x="3159" y="2482"/>
                    <a:pt x="3560" y="2005"/>
                  </a:cubicBezTo>
                  <a:lnTo>
                    <a:pt x="1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043715" y="3668200"/>
              <a:ext cx="169265" cy="177644"/>
            </a:xfrm>
            <a:custGeom>
              <a:avLst/>
              <a:gdLst/>
              <a:ahLst/>
              <a:cxnLst/>
              <a:rect l="l" t="t" r="r" b="b"/>
              <a:pathLst>
                <a:path w="3535" h="3710" extrusionOk="0">
                  <a:moveTo>
                    <a:pt x="702" y="1"/>
                  </a:moveTo>
                  <a:cubicBezTo>
                    <a:pt x="652" y="652"/>
                    <a:pt x="402" y="1229"/>
                    <a:pt x="1" y="1705"/>
                  </a:cubicBezTo>
                  <a:lnTo>
                    <a:pt x="2006" y="3710"/>
                  </a:lnTo>
                  <a:cubicBezTo>
                    <a:pt x="2908" y="2732"/>
                    <a:pt x="3484" y="1429"/>
                    <a:pt x="3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910503" y="3621418"/>
              <a:ext cx="55256" cy="552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cubicBezTo>
                    <a:pt x="251" y="0"/>
                    <a:pt x="1" y="251"/>
                    <a:pt x="1" y="577"/>
                  </a:cubicBezTo>
                  <a:cubicBezTo>
                    <a:pt x="1" y="902"/>
                    <a:pt x="251" y="1153"/>
                    <a:pt x="577" y="1153"/>
                  </a:cubicBezTo>
                  <a:cubicBezTo>
                    <a:pt x="903" y="1153"/>
                    <a:pt x="1153" y="902"/>
                    <a:pt x="1153" y="577"/>
                  </a:cubicBezTo>
                  <a:cubicBezTo>
                    <a:pt x="1153" y="251"/>
                    <a:pt x="903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929705" y="3554190"/>
              <a:ext cx="49271" cy="94855"/>
            </a:xfrm>
            <a:custGeom>
              <a:avLst/>
              <a:gdLst/>
              <a:ahLst/>
              <a:cxnLst/>
              <a:rect l="l" t="t" r="r" b="b"/>
              <a:pathLst>
                <a:path w="1029" h="1981" extrusionOk="0">
                  <a:moveTo>
                    <a:pt x="1028" y="1"/>
                  </a:moveTo>
                  <a:lnTo>
                    <a:pt x="1" y="1705"/>
                  </a:lnTo>
                  <a:lnTo>
                    <a:pt x="402" y="1981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856491" y="3263776"/>
              <a:ext cx="163279" cy="49271"/>
            </a:xfrm>
            <a:custGeom>
              <a:avLst/>
              <a:gdLst/>
              <a:ahLst/>
              <a:cxnLst/>
              <a:rect l="l" t="t" r="r" b="b"/>
              <a:pathLst>
                <a:path w="3410" h="1029" extrusionOk="0">
                  <a:moveTo>
                    <a:pt x="1" y="0"/>
                  </a:moveTo>
                  <a:lnTo>
                    <a:pt x="1" y="1028"/>
                  </a:lnTo>
                  <a:lnTo>
                    <a:pt x="3409" y="1028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882922" y="3228965"/>
              <a:ext cx="111614" cy="34858"/>
            </a:xfrm>
            <a:custGeom>
              <a:avLst/>
              <a:gdLst/>
              <a:ahLst/>
              <a:cxnLst/>
              <a:rect l="l" t="t" r="r" b="b"/>
              <a:pathLst>
                <a:path w="2331" h="728" extrusionOk="0">
                  <a:moveTo>
                    <a:pt x="0" y="1"/>
                  </a:moveTo>
                  <a:lnTo>
                    <a:pt x="0" y="727"/>
                  </a:lnTo>
                  <a:lnTo>
                    <a:pt x="2331" y="727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82885" y="3452198"/>
              <a:ext cx="716466" cy="565253"/>
            </a:xfrm>
            <a:custGeom>
              <a:avLst/>
              <a:gdLst/>
              <a:ahLst/>
              <a:cxnLst/>
              <a:rect l="l" t="t" r="r" b="b"/>
              <a:pathLst>
                <a:path w="14963" h="11805" extrusionOk="0">
                  <a:moveTo>
                    <a:pt x="13685" y="0"/>
                  </a:moveTo>
                  <a:cubicBezTo>
                    <a:pt x="13760" y="477"/>
                    <a:pt x="13810" y="953"/>
                    <a:pt x="13810" y="1429"/>
                  </a:cubicBezTo>
                  <a:cubicBezTo>
                    <a:pt x="13810" y="5589"/>
                    <a:pt x="10427" y="8973"/>
                    <a:pt x="6266" y="8973"/>
                  </a:cubicBezTo>
                  <a:cubicBezTo>
                    <a:pt x="3660" y="8973"/>
                    <a:pt x="1354" y="7670"/>
                    <a:pt x="0" y="5665"/>
                  </a:cubicBezTo>
                  <a:lnTo>
                    <a:pt x="0" y="5665"/>
                  </a:lnTo>
                  <a:cubicBezTo>
                    <a:pt x="677" y="9148"/>
                    <a:pt x="3735" y="11805"/>
                    <a:pt x="7419" y="11805"/>
                  </a:cubicBezTo>
                  <a:cubicBezTo>
                    <a:pt x="11579" y="11805"/>
                    <a:pt x="14963" y="8421"/>
                    <a:pt x="14963" y="4236"/>
                  </a:cubicBezTo>
                  <a:cubicBezTo>
                    <a:pt x="14963" y="2682"/>
                    <a:pt x="14487" y="1228"/>
                    <a:pt x="13685" y="0"/>
                  </a:cubicBezTo>
                  <a:close/>
                </a:path>
              </a:pathLst>
            </a:custGeom>
            <a:solidFill>
              <a:srgbClr val="272F36">
                <a:alpha val="3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330536" y="1371228"/>
              <a:ext cx="1160528" cy="524457"/>
            </a:xfrm>
            <a:custGeom>
              <a:avLst/>
              <a:gdLst/>
              <a:ahLst/>
              <a:cxnLst/>
              <a:rect l="l" t="t" r="r" b="b"/>
              <a:pathLst>
                <a:path w="24237" h="10953" extrusionOk="0">
                  <a:moveTo>
                    <a:pt x="7194" y="0"/>
                  </a:moveTo>
                  <a:cubicBezTo>
                    <a:pt x="7043" y="0"/>
                    <a:pt x="6943" y="101"/>
                    <a:pt x="6918" y="251"/>
                  </a:cubicBezTo>
                  <a:lnTo>
                    <a:pt x="5640" y="9249"/>
                  </a:lnTo>
                  <a:lnTo>
                    <a:pt x="4211" y="3810"/>
                  </a:lnTo>
                  <a:cubicBezTo>
                    <a:pt x="4189" y="3698"/>
                    <a:pt x="4106" y="3606"/>
                    <a:pt x="3981" y="3606"/>
                  </a:cubicBezTo>
                  <a:cubicBezTo>
                    <a:pt x="3966" y="3606"/>
                    <a:pt x="3951" y="3607"/>
                    <a:pt x="3935" y="3609"/>
                  </a:cubicBezTo>
                  <a:cubicBezTo>
                    <a:pt x="3810" y="3609"/>
                    <a:pt x="3710" y="3685"/>
                    <a:pt x="3685" y="3810"/>
                  </a:cubicBezTo>
                  <a:lnTo>
                    <a:pt x="3008" y="6592"/>
                  </a:lnTo>
                  <a:lnTo>
                    <a:pt x="301" y="6592"/>
                  </a:lnTo>
                  <a:cubicBezTo>
                    <a:pt x="126" y="6592"/>
                    <a:pt x="1" y="6717"/>
                    <a:pt x="1" y="6868"/>
                  </a:cubicBezTo>
                  <a:cubicBezTo>
                    <a:pt x="1" y="7018"/>
                    <a:pt x="126" y="7143"/>
                    <a:pt x="301" y="7143"/>
                  </a:cubicBezTo>
                  <a:lnTo>
                    <a:pt x="3234" y="7143"/>
                  </a:lnTo>
                  <a:cubicBezTo>
                    <a:pt x="3359" y="7143"/>
                    <a:pt x="3484" y="7043"/>
                    <a:pt x="3509" y="6918"/>
                  </a:cubicBezTo>
                  <a:lnTo>
                    <a:pt x="3960" y="5038"/>
                  </a:lnTo>
                  <a:lnTo>
                    <a:pt x="5439" y="10727"/>
                  </a:lnTo>
                  <a:cubicBezTo>
                    <a:pt x="5489" y="10853"/>
                    <a:pt x="5590" y="10953"/>
                    <a:pt x="5715" y="10953"/>
                  </a:cubicBezTo>
                  <a:lnTo>
                    <a:pt x="5740" y="10953"/>
                  </a:lnTo>
                  <a:cubicBezTo>
                    <a:pt x="5865" y="10928"/>
                    <a:pt x="5965" y="10828"/>
                    <a:pt x="5991" y="10702"/>
                  </a:cubicBezTo>
                  <a:lnTo>
                    <a:pt x="7244" y="2005"/>
                  </a:lnTo>
                  <a:lnTo>
                    <a:pt x="8146" y="6918"/>
                  </a:lnTo>
                  <a:cubicBezTo>
                    <a:pt x="8171" y="7043"/>
                    <a:pt x="8296" y="7143"/>
                    <a:pt x="8422" y="7143"/>
                  </a:cubicBezTo>
                  <a:lnTo>
                    <a:pt x="9875" y="7168"/>
                  </a:lnTo>
                  <a:cubicBezTo>
                    <a:pt x="10001" y="7168"/>
                    <a:pt x="10126" y="7093"/>
                    <a:pt x="10151" y="6968"/>
                  </a:cubicBezTo>
                  <a:lnTo>
                    <a:pt x="11429" y="2106"/>
                  </a:lnTo>
                  <a:lnTo>
                    <a:pt x="13585" y="10727"/>
                  </a:lnTo>
                  <a:cubicBezTo>
                    <a:pt x="13610" y="10853"/>
                    <a:pt x="13735" y="10953"/>
                    <a:pt x="13860" y="10953"/>
                  </a:cubicBezTo>
                  <a:cubicBezTo>
                    <a:pt x="13986" y="10928"/>
                    <a:pt x="14111" y="10853"/>
                    <a:pt x="14136" y="10727"/>
                  </a:cubicBezTo>
                  <a:lnTo>
                    <a:pt x="15364" y="4612"/>
                  </a:lnTo>
                  <a:lnTo>
                    <a:pt x="16241" y="8146"/>
                  </a:lnTo>
                  <a:cubicBezTo>
                    <a:pt x="16266" y="8246"/>
                    <a:pt x="16367" y="8346"/>
                    <a:pt x="16492" y="8346"/>
                  </a:cubicBezTo>
                  <a:cubicBezTo>
                    <a:pt x="16617" y="8346"/>
                    <a:pt x="16742" y="8271"/>
                    <a:pt x="16768" y="8171"/>
                  </a:cubicBezTo>
                  <a:lnTo>
                    <a:pt x="17394" y="6492"/>
                  </a:lnTo>
                  <a:lnTo>
                    <a:pt x="18196" y="10301"/>
                  </a:lnTo>
                  <a:cubicBezTo>
                    <a:pt x="18221" y="10427"/>
                    <a:pt x="18321" y="10527"/>
                    <a:pt x="18472" y="10527"/>
                  </a:cubicBezTo>
                  <a:cubicBezTo>
                    <a:pt x="18597" y="10527"/>
                    <a:pt x="18697" y="10427"/>
                    <a:pt x="18722" y="10301"/>
                  </a:cubicBezTo>
                  <a:lnTo>
                    <a:pt x="19825" y="5289"/>
                  </a:lnTo>
                  <a:lnTo>
                    <a:pt x="20251" y="7193"/>
                  </a:lnTo>
                  <a:cubicBezTo>
                    <a:pt x="20276" y="7319"/>
                    <a:pt x="20402" y="7394"/>
                    <a:pt x="20527" y="7394"/>
                  </a:cubicBezTo>
                  <a:lnTo>
                    <a:pt x="23935" y="7394"/>
                  </a:lnTo>
                  <a:cubicBezTo>
                    <a:pt x="24111" y="7394"/>
                    <a:pt x="24236" y="7269"/>
                    <a:pt x="24236" y="7118"/>
                  </a:cubicBezTo>
                  <a:cubicBezTo>
                    <a:pt x="24236" y="6968"/>
                    <a:pt x="24111" y="6843"/>
                    <a:pt x="23935" y="6843"/>
                  </a:cubicBezTo>
                  <a:lnTo>
                    <a:pt x="20753" y="6843"/>
                  </a:lnTo>
                  <a:lnTo>
                    <a:pt x="20101" y="3935"/>
                  </a:lnTo>
                  <a:cubicBezTo>
                    <a:pt x="20051" y="3810"/>
                    <a:pt x="19950" y="3710"/>
                    <a:pt x="19825" y="3710"/>
                  </a:cubicBezTo>
                  <a:cubicBezTo>
                    <a:pt x="19675" y="3710"/>
                    <a:pt x="19575" y="3810"/>
                    <a:pt x="19549" y="3935"/>
                  </a:cubicBezTo>
                  <a:lnTo>
                    <a:pt x="18472" y="8898"/>
                  </a:lnTo>
                  <a:lnTo>
                    <a:pt x="17720" y="5414"/>
                  </a:lnTo>
                  <a:cubicBezTo>
                    <a:pt x="17695" y="5289"/>
                    <a:pt x="17595" y="5188"/>
                    <a:pt x="17469" y="5188"/>
                  </a:cubicBezTo>
                  <a:cubicBezTo>
                    <a:pt x="17344" y="5188"/>
                    <a:pt x="17244" y="5264"/>
                    <a:pt x="17194" y="5364"/>
                  </a:cubicBezTo>
                  <a:lnTo>
                    <a:pt x="16567" y="7118"/>
                  </a:lnTo>
                  <a:lnTo>
                    <a:pt x="15615" y="3284"/>
                  </a:lnTo>
                  <a:cubicBezTo>
                    <a:pt x="15565" y="3158"/>
                    <a:pt x="15464" y="3058"/>
                    <a:pt x="15339" y="3058"/>
                  </a:cubicBezTo>
                  <a:cubicBezTo>
                    <a:pt x="15189" y="3083"/>
                    <a:pt x="15088" y="3158"/>
                    <a:pt x="15063" y="3284"/>
                  </a:cubicBezTo>
                  <a:lnTo>
                    <a:pt x="13835" y="9399"/>
                  </a:lnTo>
                  <a:lnTo>
                    <a:pt x="11705" y="928"/>
                  </a:lnTo>
                  <a:cubicBezTo>
                    <a:pt x="11680" y="802"/>
                    <a:pt x="11580" y="702"/>
                    <a:pt x="11454" y="702"/>
                  </a:cubicBezTo>
                  <a:lnTo>
                    <a:pt x="11429" y="702"/>
                  </a:lnTo>
                  <a:cubicBezTo>
                    <a:pt x="11304" y="702"/>
                    <a:pt x="11204" y="802"/>
                    <a:pt x="11179" y="928"/>
                  </a:cubicBezTo>
                  <a:lnTo>
                    <a:pt x="9675" y="6617"/>
                  </a:lnTo>
                  <a:lnTo>
                    <a:pt x="8672" y="6592"/>
                  </a:lnTo>
                  <a:lnTo>
                    <a:pt x="7469" y="226"/>
                  </a:lnTo>
                  <a:cubicBezTo>
                    <a:pt x="7444" y="101"/>
                    <a:pt x="7319" y="0"/>
                    <a:pt x="7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0ADA94-5DAC-29EE-518A-9615F24827BD}"/>
              </a:ext>
            </a:extLst>
          </p:cNvPr>
          <p:cNvSpPr txBox="1"/>
          <p:nvPr/>
        </p:nvSpPr>
        <p:spPr>
          <a:xfrm>
            <a:off x="3669513" y="1145601"/>
            <a:ext cx="38718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Presented By,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Group- 2024.2.13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D62AB-FCD1-ADC7-A881-C6D88E38F44F}"/>
              </a:ext>
            </a:extLst>
          </p:cNvPr>
          <p:cNvSpPr txBox="1"/>
          <p:nvPr/>
        </p:nvSpPr>
        <p:spPr>
          <a:xfrm>
            <a:off x="4531539" y="2690356"/>
            <a:ext cx="40295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Supervised by,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Dr. </a:t>
            </a:r>
            <a:r>
              <a:rPr lang="en-US" sz="3200" b="1" dirty="0" err="1">
                <a:solidFill>
                  <a:schemeClr val="tx1"/>
                </a:solidFill>
              </a:rPr>
              <a:t>Shuvra</a:t>
            </a:r>
            <a:r>
              <a:rPr lang="en-US" sz="3200" b="1" dirty="0">
                <a:solidFill>
                  <a:schemeClr val="tx1"/>
                </a:solidFill>
              </a:rPr>
              <a:t> Mondal</a:t>
            </a:r>
          </a:p>
        </p:txBody>
      </p:sp>
      <p:grpSp>
        <p:nvGrpSpPr>
          <p:cNvPr id="8" name="Google Shape;1292;p72">
            <a:extLst>
              <a:ext uri="{FF2B5EF4-FFF2-40B4-BE49-F238E27FC236}">
                <a16:creationId xmlns:a16="http://schemas.microsoft.com/office/drawing/2014/main" id="{CC04CD78-4FDB-3AEC-0C55-EFFB1B2A02F9}"/>
              </a:ext>
            </a:extLst>
          </p:cNvPr>
          <p:cNvGrpSpPr/>
          <p:nvPr/>
        </p:nvGrpSpPr>
        <p:grpSpPr>
          <a:xfrm>
            <a:off x="3079317" y="1420242"/>
            <a:ext cx="476714" cy="376382"/>
            <a:chOff x="2630273" y="1679042"/>
            <a:chExt cx="360071" cy="360071"/>
          </a:xfrm>
          <a:solidFill>
            <a:schemeClr val="tx1"/>
          </a:solidFill>
        </p:grpSpPr>
        <p:sp>
          <p:nvSpPr>
            <p:cNvPr id="9" name="Google Shape;1293;p72">
              <a:extLst>
                <a:ext uri="{FF2B5EF4-FFF2-40B4-BE49-F238E27FC236}">
                  <a16:creationId xmlns:a16="http://schemas.microsoft.com/office/drawing/2014/main" id="{3C83C622-7358-C732-B93A-93C79B08129E}"/>
                </a:ext>
              </a:extLst>
            </p:cNvPr>
            <p:cNvSpPr/>
            <p:nvPr/>
          </p:nvSpPr>
          <p:spPr>
            <a:xfrm>
              <a:off x="2630273" y="1679042"/>
              <a:ext cx="360071" cy="36007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59" y="620"/>
                  </a:moveTo>
                  <a:cubicBezTo>
                    <a:pt x="7955" y="620"/>
                    <a:pt x="10074" y="2763"/>
                    <a:pt x="10074" y="5359"/>
                  </a:cubicBezTo>
                  <a:cubicBezTo>
                    <a:pt x="10074" y="7978"/>
                    <a:pt x="7955" y="10098"/>
                    <a:pt x="5359" y="10098"/>
                  </a:cubicBezTo>
                  <a:cubicBezTo>
                    <a:pt x="2739" y="10098"/>
                    <a:pt x="620" y="7978"/>
                    <a:pt x="620" y="5359"/>
                  </a:cubicBezTo>
                  <a:cubicBezTo>
                    <a:pt x="620" y="2763"/>
                    <a:pt x="2739" y="620"/>
                    <a:pt x="5359" y="620"/>
                  </a:cubicBezTo>
                  <a:close/>
                  <a:moveTo>
                    <a:pt x="5359" y="1"/>
                  </a:moveTo>
                  <a:cubicBezTo>
                    <a:pt x="3906" y="1"/>
                    <a:pt x="2573" y="548"/>
                    <a:pt x="1549" y="1572"/>
                  </a:cubicBezTo>
                  <a:cubicBezTo>
                    <a:pt x="548" y="2573"/>
                    <a:pt x="1" y="3930"/>
                    <a:pt x="1" y="5359"/>
                  </a:cubicBezTo>
                  <a:cubicBezTo>
                    <a:pt x="1" y="6788"/>
                    <a:pt x="548" y="8145"/>
                    <a:pt x="1549" y="9145"/>
                  </a:cubicBezTo>
                  <a:cubicBezTo>
                    <a:pt x="2573" y="10169"/>
                    <a:pt x="3906" y="10717"/>
                    <a:pt x="5359" y="10717"/>
                  </a:cubicBezTo>
                  <a:cubicBezTo>
                    <a:pt x="6788" y="10717"/>
                    <a:pt x="8121" y="10169"/>
                    <a:pt x="9146" y="9145"/>
                  </a:cubicBezTo>
                  <a:cubicBezTo>
                    <a:pt x="10146" y="8145"/>
                    <a:pt x="10717" y="6788"/>
                    <a:pt x="10717" y="5359"/>
                  </a:cubicBezTo>
                  <a:cubicBezTo>
                    <a:pt x="10717" y="3930"/>
                    <a:pt x="10146" y="2573"/>
                    <a:pt x="9146" y="1572"/>
                  </a:cubicBezTo>
                  <a:cubicBezTo>
                    <a:pt x="8121" y="548"/>
                    <a:pt x="6788" y="1"/>
                    <a:pt x="5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" name="Google Shape;1294;p72">
              <a:extLst>
                <a:ext uri="{FF2B5EF4-FFF2-40B4-BE49-F238E27FC236}">
                  <a16:creationId xmlns:a16="http://schemas.microsoft.com/office/drawing/2014/main" id="{C560145E-6D1A-E072-67ED-BF5754F6109C}"/>
                </a:ext>
              </a:extLst>
            </p:cNvPr>
            <p:cNvSpPr/>
            <p:nvPr/>
          </p:nvSpPr>
          <p:spPr>
            <a:xfrm>
              <a:off x="2675088" y="1724664"/>
              <a:ext cx="269633" cy="269633"/>
            </a:xfrm>
            <a:custGeom>
              <a:avLst/>
              <a:gdLst/>
              <a:ahLst/>
              <a:cxnLst/>
              <a:rect l="l" t="t" r="r" b="b"/>
              <a:pathLst>
                <a:path w="8026" h="8026" extrusionOk="0">
                  <a:moveTo>
                    <a:pt x="4025" y="619"/>
                  </a:moveTo>
                  <a:cubicBezTo>
                    <a:pt x="5883" y="619"/>
                    <a:pt x="7407" y="2143"/>
                    <a:pt x="7407" y="4001"/>
                  </a:cubicBezTo>
                  <a:cubicBezTo>
                    <a:pt x="7407" y="5858"/>
                    <a:pt x="5883" y="7382"/>
                    <a:pt x="4025" y="7382"/>
                  </a:cubicBezTo>
                  <a:cubicBezTo>
                    <a:pt x="2144" y="7382"/>
                    <a:pt x="620" y="5858"/>
                    <a:pt x="620" y="4001"/>
                  </a:cubicBezTo>
                  <a:cubicBezTo>
                    <a:pt x="620" y="2143"/>
                    <a:pt x="2144" y="619"/>
                    <a:pt x="4025" y="619"/>
                  </a:cubicBezTo>
                  <a:close/>
                  <a:moveTo>
                    <a:pt x="4025" y="0"/>
                  </a:moveTo>
                  <a:cubicBezTo>
                    <a:pt x="1810" y="0"/>
                    <a:pt x="0" y="1786"/>
                    <a:pt x="0" y="4001"/>
                  </a:cubicBezTo>
                  <a:cubicBezTo>
                    <a:pt x="0" y="6216"/>
                    <a:pt x="1810" y="8025"/>
                    <a:pt x="4025" y="8025"/>
                  </a:cubicBezTo>
                  <a:cubicBezTo>
                    <a:pt x="6216" y="8025"/>
                    <a:pt x="8026" y="6216"/>
                    <a:pt x="8026" y="4001"/>
                  </a:cubicBezTo>
                  <a:cubicBezTo>
                    <a:pt x="8026" y="1786"/>
                    <a:pt x="6216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1" name="Google Shape;1295;p72">
              <a:extLst>
                <a:ext uri="{FF2B5EF4-FFF2-40B4-BE49-F238E27FC236}">
                  <a16:creationId xmlns:a16="http://schemas.microsoft.com/office/drawing/2014/main" id="{E1D81189-ECC8-49E3-4499-D70E3FA573C3}"/>
                </a:ext>
              </a:extLst>
            </p:cNvPr>
            <p:cNvSpPr/>
            <p:nvPr/>
          </p:nvSpPr>
          <p:spPr>
            <a:xfrm>
              <a:off x="2721483" y="1856659"/>
              <a:ext cx="176844" cy="92050"/>
            </a:xfrm>
            <a:custGeom>
              <a:avLst/>
              <a:gdLst/>
              <a:ahLst/>
              <a:cxnLst/>
              <a:rect l="l" t="t" r="r" b="b"/>
              <a:pathLst>
                <a:path w="5264" h="2740" extrusionOk="0">
                  <a:moveTo>
                    <a:pt x="1691" y="0"/>
                  </a:moveTo>
                  <a:lnTo>
                    <a:pt x="1501" y="381"/>
                  </a:lnTo>
                  <a:cubicBezTo>
                    <a:pt x="1453" y="501"/>
                    <a:pt x="1334" y="548"/>
                    <a:pt x="1215" y="548"/>
                  </a:cubicBezTo>
                  <a:lnTo>
                    <a:pt x="1" y="548"/>
                  </a:lnTo>
                  <a:cubicBezTo>
                    <a:pt x="239" y="1786"/>
                    <a:pt x="1334" y="2739"/>
                    <a:pt x="2644" y="2739"/>
                  </a:cubicBezTo>
                  <a:cubicBezTo>
                    <a:pt x="3930" y="2739"/>
                    <a:pt x="5025" y="1786"/>
                    <a:pt x="5264" y="548"/>
                  </a:cubicBezTo>
                  <a:lnTo>
                    <a:pt x="4049" y="548"/>
                  </a:lnTo>
                  <a:cubicBezTo>
                    <a:pt x="3930" y="548"/>
                    <a:pt x="3811" y="477"/>
                    <a:pt x="3763" y="381"/>
                  </a:cubicBezTo>
                  <a:lnTo>
                    <a:pt x="3573" y="0"/>
                  </a:lnTo>
                  <a:lnTo>
                    <a:pt x="2906" y="1334"/>
                  </a:lnTo>
                  <a:cubicBezTo>
                    <a:pt x="2858" y="1429"/>
                    <a:pt x="2739" y="1501"/>
                    <a:pt x="2644" y="1501"/>
                  </a:cubicBezTo>
                  <a:cubicBezTo>
                    <a:pt x="2525" y="1501"/>
                    <a:pt x="2406" y="1429"/>
                    <a:pt x="2358" y="1334"/>
                  </a:cubicBezTo>
                  <a:lnTo>
                    <a:pt x="16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2" name="Google Shape;1296;p72">
              <a:extLst>
                <a:ext uri="{FF2B5EF4-FFF2-40B4-BE49-F238E27FC236}">
                  <a16:creationId xmlns:a16="http://schemas.microsoft.com/office/drawing/2014/main" id="{AF4A44C9-9B89-AB06-D0D8-2C3055A4C540}"/>
                </a:ext>
              </a:extLst>
            </p:cNvPr>
            <p:cNvSpPr/>
            <p:nvPr/>
          </p:nvSpPr>
          <p:spPr>
            <a:xfrm>
              <a:off x="2719870" y="1769446"/>
              <a:ext cx="179263" cy="103237"/>
            </a:xfrm>
            <a:custGeom>
              <a:avLst/>
              <a:gdLst/>
              <a:ahLst/>
              <a:cxnLst/>
              <a:rect l="l" t="t" r="r" b="b"/>
              <a:pathLst>
                <a:path w="5336" h="3073" extrusionOk="0">
                  <a:moveTo>
                    <a:pt x="2668" y="1"/>
                  </a:moveTo>
                  <a:cubicBezTo>
                    <a:pt x="1263" y="1"/>
                    <a:pt x="96" y="1120"/>
                    <a:pt x="1" y="2525"/>
                  </a:cubicBezTo>
                  <a:lnTo>
                    <a:pt x="1073" y="2525"/>
                  </a:lnTo>
                  <a:lnTo>
                    <a:pt x="1454" y="1763"/>
                  </a:lnTo>
                  <a:cubicBezTo>
                    <a:pt x="1501" y="1644"/>
                    <a:pt x="1620" y="1572"/>
                    <a:pt x="1739" y="1572"/>
                  </a:cubicBezTo>
                  <a:cubicBezTo>
                    <a:pt x="1859" y="1572"/>
                    <a:pt x="1954" y="1644"/>
                    <a:pt x="2025" y="1763"/>
                  </a:cubicBezTo>
                  <a:lnTo>
                    <a:pt x="2668" y="3073"/>
                  </a:lnTo>
                  <a:lnTo>
                    <a:pt x="3335" y="1763"/>
                  </a:lnTo>
                  <a:cubicBezTo>
                    <a:pt x="3383" y="1644"/>
                    <a:pt x="3502" y="1572"/>
                    <a:pt x="3621" y="1572"/>
                  </a:cubicBezTo>
                  <a:cubicBezTo>
                    <a:pt x="3740" y="1572"/>
                    <a:pt x="3835" y="1644"/>
                    <a:pt x="3907" y="1763"/>
                  </a:cubicBezTo>
                  <a:lnTo>
                    <a:pt x="4288" y="2525"/>
                  </a:lnTo>
                  <a:lnTo>
                    <a:pt x="5335" y="2525"/>
                  </a:lnTo>
                  <a:cubicBezTo>
                    <a:pt x="5264" y="1120"/>
                    <a:pt x="4097" y="1"/>
                    <a:pt x="26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oogle Shape;1259;p72">
            <a:extLst>
              <a:ext uri="{FF2B5EF4-FFF2-40B4-BE49-F238E27FC236}">
                <a16:creationId xmlns:a16="http://schemas.microsoft.com/office/drawing/2014/main" id="{C73C74B8-1989-414C-F2DF-3410B6206C38}"/>
              </a:ext>
            </a:extLst>
          </p:cNvPr>
          <p:cNvGrpSpPr/>
          <p:nvPr/>
        </p:nvGrpSpPr>
        <p:grpSpPr>
          <a:xfrm>
            <a:off x="3949250" y="2979639"/>
            <a:ext cx="486232" cy="375540"/>
            <a:chOff x="7266551" y="1679848"/>
            <a:chExt cx="367261" cy="359265"/>
          </a:xfrm>
          <a:solidFill>
            <a:schemeClr val="tx1"/>
          </a:solidFill>
        </p:grpSpPr>
        <p:sp>
          <p:nvSpPr>
            <p:cNvPr id="14" name="Google Shape;1260;p72">
              <a:extLst>
                <a:ext uri="{FF2B5EF4-FFF2-40B4-BE49-F238E27FC236}">
                  <a16:creationId xmlns:a16="http://schemas.microsoft.com/office/drawing/2014/main" id="{DBD165AD-DDD3-7742-BDB3-55A38A7ED132}"/>
                </a:ext>
              </a:extLst>
            </p:cNvPr>
            <p:cNvSpPr/>
            <p:nvPr/>
          </p:nvSpPr>
          <p:spPr>
            <a:xfrm>
              <a:off x="7266551" y="1679848"/>
              <a:ext cx="366454" cy="359265"/>
            </a:xfrm>
            <a:custGeom>
              <a:avLst/>
              <a:gdLst/>
              <a:ahLst/>
              <a:cxnLst/>
              <a:rect l="l" t="t" r="r" b="b"/>
              <a:pathLst>
                <a:path w="10908" h="10694" extrusionOk="0">
                  <a:moveTo>
                    <a:pt x="8479" y="2025"/>
                  </a:moveTo>
                  <a:cubicBezTo>
                    <a:pt x="8550" y="2025"/>
                    <a:pt x="8622" y="2048"/>
                    <a:pt x="8693" y="2120"/>
                  </a:cubicBezTo>
                  <a:cubicBezTo>
                    <a:pt x="8741" y="2168"/>
                    <a:pt x="8788" y="2263"/>
                    <a:pt x="8788" y="2334"/>
                  </a:cubicBezTo>
                  <a:cubicBezTo>
                    <a:pt x="8788" y="2430"/>
                    <a:pt x="8741" y="2501"/>
                    <a:pt x="8693" y="2549"/>
                  </a:cubicBezTo>
                  <a:cubicBezTo>
                    <a:pt x="8622" y="2620"/>
                    <a:pt x="8550" y="2644"/>
                    <a:pt x="8479" y="2644"/>
                  </a:cubicBezTo>
                  <a:cubicBezTo>
                    <a:pt x="8383" y="2644"/>
                    <a:pt x="8312" y="2620"/>
                    <a:pt x="8241" y="2549"/>
                  </a:cubicBezTo>
                  <a:cubicBezTo>
                    <a:pt x="8193" y="2501"/>
                    <a:pt x="8145" y="2430"/>
                    <a:pt x="8145" y="2334"/>
                  </a:cubicBezTo>
                  <a:cubicBezTo>
                    <a:pt x="8145" y="2263"/>
                    <a:pt x="8193" y="2168"/>
                    <a:pt x="8241" y="2120"/>
                  </a:cubicBezTo>
                  <a:cubicBezTo>
                    <a:pt x="8312" y="2048"/>
                    <a:pt x="8383" y="2025"/>
                    <a:pt x="8479" y="2025"/>
                  </a:cubicBezTo>
                  <a:close/>
                  <a:moveTo>
                    <a:pt x="7050" y="2501"/>
                  </a:moveTo>
                  <a:cubicBezTo>
                    <a:pt x="7121" y="2501"/>
                    <a:pt x="7216" y="2525"/>
                    <a:pt x="7264" y="2596"/>
                  </a:cubicBezTo>
                  <a:cubicBezTo>
                    <a:pt x="7336" y="2644"/>
                    <a:pt x="7359" y="2739"/>
                    <a:pt x="7359" y="2811"/>
                  </a:cubicBezTo>
                  <a:cubicBezTo>
                    <a:pt x="7359" y="2906"/>
                    <a:pt x="7312" y="2977"/>
                    <a:pt x="7264" y="3025"/>
                  </a:cubicBezTo>
                  <a:cubicBezTo>
                    <a:pt x="7193" y="3096"/>
                    <a:pt x="7121" y="3120"/>
                    <a:pt x="7050" y="3120"/>
                  </a:cubicBezTo>
                  <a:cubicBezTo>
                    <a:pt x="6955" y="3120"/>
                    <a:pt x="6883" y="3096"/>
                    <a:pt x="6835" y="3025"/>
                  </a:cubicBezTo>
                  <a:cubicBezTo>
                    <a:pt x="6764" y="2977"/>
                    <a:pt x="6740" y="2882"/>
                    <a:pt x="6740" y="2811"/>
                  </a:cubicBezTo>
                  <a:cubicBezTo>
                    <a:pt x="6740" y="2715"/>
                    <a:pt x="6764" y="2644"/>
                    <a:pt x="6835" y="2596"/>
                  </a:cubicBezTo>
                  <a:cubicBezTo>
                    <a:pt x="6883" y="2525"/>
                    <a:pt x="6955" y="2501"/>
                    <a:pt x="7050" y="2501"/>
                  </a:cubicBezTo>
                  <a:close/>
                  <a:moveTo>
                    <a:pt x="8002" y="3454"/>
                  </a:moveTo>
                  <a:cubicBezTo>
                    <a:pt x="8074" y="3454"/>
                    <a:pt x="8145" y="3477"/>
                    <a:pt x="8217" y="3549"/>
                  </a:cubicBezTo>
                  <a:cubicBezTo>
                    <a:pt x="8264" y="3596"/>
                    <a:pt x="8312" y="3668"/>
                    <a:pt x="8312" y="3763"/>
                  </a:cubicBezTo>
                  <a:cubicBezTo>
                    <a:pt x="8312" y="3835"/>
                    <a:pt x="8264" y="3930"/>
                    <a:pt x="8217" y="3977"/>
                  </a:cubicBezTo>
                  <a:cubicBezTo>
                    <a:pt x="8145" y="4049"/>
                    <a:pt x="8074" y="4073"/>
                    <a:pt x="8002" y="4073"/>
                  </a:cubicBezTo>
                  <a:cubicBezTo>
                    <a:pt x="7907" y="4073"/>
                    <a:pt x="7836" y="4049"/>
                    <a:pt x="7764" y="3977"/>
                  </a:cubicBezTo>
                  <a:cubicBezTo>
                    <a:pt x="7717" y="3930"/>
                    <a:pt x="7669" y="3835"/>
                    <a:pt x="7669" y="3763"/>
                  </a:cubicBezTo>
                  <a:cubicBezTo>
                    <a:pt x="7669" y="3668"/>
                    <a:pt x="7717" y="3596"/>
                    <a:pt x="7764" y="3549"/>
                  </a:cubicBezTo>
                  <a:cubicBezTo>
                    <a:pt x="7836" y="3477"/>
                    <a:pt x="7907" y="3454"/>
                    <a:pt x="8002" y="3454"/>
                  </a:cubicBezTo>
                  <a:close/>
                  <a:moveTo>
                    <a:pt x="5931" y="3602"/>
                  </a:moveTo>
                  <a:cubicBezTo>
                    <a:pt x="6008" y="3602"/>
                    <a:pt x="6085" y="3632"/>
                    <a:pt x="6145" y="3692"/>
                  </a:cubicBezTo>
                  <a:lnTo>
                    <a:pt x="7097" y="4644"/>
                  </a:lnTo>
                  <a:cubicBezTo>
                    <a:pt x="7216" y="4763"/>
                    <a:pt x="7216" y="4978"/>
                    <a:pt x="7097" y="5097"/>
                  </a:cubicBezTo>
                  <a:cubicBezTo>
                    <a:pt x="7050" y="5144"/>
                    <a:pt x="6955" y="5192"/>
                    <a:pt x="6883" y="5192"/>
                  </a:cubicBezTo>
                  <a:cubicBezTo>
                    <a:pt x="6812" y="5192"/>
                    <a:pt x="6716" y="5144"/>
                    <a:pt x="6669" y="5097"/>
                  </a:cubicBezTo>
                  <a:lnTo>
                    <a:pt x="5716" y="4144"/>
                  </a:lnTo>
                  <a:cubicBezTo>
                    <a:pt x="5597" y="4025"/>
                    <a:pt x="5597" y="3811"/>
                    <a:pt x="5716" y="3692"/>
                  </a:cubicBezTo>
                  <a:cubicBezTo>
                    <a:pt x="5776" y="3632"/>
                    <a:pt x="5853" y="3602"/>
                    <a:pt x="5931" y="3602"/>
                  </a:cubicBezTo>
                  <a:close/>
                  <a:moveTo>
                    <a:pt x="4037" y="5508"/>
                  </a:moveTo>
                  <a:cubicBezTo>
                    <a:pt x="4121" y="5508"/>
                    <a:pt x="4204" y="5537"/>
                    <a:pt x="4263" y="5597"/>
                  </a:cubicBezTo>
                  <a:lnTo>
                    <a:pt x="5216" y="6549"/>
                  </a:lnTo>
                  <a:cubicBezTo>
                    <a:pt x="5335" y="6668"/>
                    <a:pt x="5335" y="6859"/>
                    <a:pt x="5192" y="7002"/>
                  </a:cubicBezTo>
                  <a:cubicBezTo>
                    <a:pt x="5145" y="7049"/>
                    <a:pt x="5073" y="7073"/>
                    <a:pt x="4978" y="7073"/>
                  </a:cubicBezTo>
                  <a:cubicBezTo>
                    <a:pt x="4906" y="7073"/>
                    <a:pt x="4811" y="7049"/>
                    <a:pt x="4764" y="7002"/>
                  </a:cubicBezTo>
                  <a:lnTo>
                    <a:pt x="3811" y="6049"/>
                  </a:lnTo>
                  <a:cubicBezTo>
                    <a:pt x="3692" y="5930"/>
                    <a:pt x="3692" y="5716"/>
                    <a:pt x="3811" y="5597"/>
                  </a:cubicBezTo>
                  <a:cubicBezTo>
                    <a:pt x="3871" y="5537"/>
                    <a:pt x="3954" y="5508"/>
                    <a:pt x="4037" y="5508"/>
                  </a:cubicBezTo>
                  <a:close/>
                  <a:moveTo>
                    <a:pt x="2930" y="6621"/>
                  </a:moveTo>
                  <a:cubicBezTo>
                    <a:pt x="3001" y="6621"/>
                    <a:pt x="3097" y="6645"/>
                    <a:pt x="3144" y="6716"/>
                  </a:cubicBezTo>
                  <a:cubicBezTo>
                    <a:pt x="3192" y="6764"/>
                    <a:pt x="3239" y="6859"/>
                    <a:pt x="3239" y="6930"/>
                  </a:cubicBezTo>
                  <a:cubicBezTo>
                    <a:pt x="3239" y="7026"/>
                    <a:pt x="3192" y="7097"/>
                    <a:pt x="3144" y="7145"/>
                  </a:cubicBezTo>
                  <a:cubicBezTo>
                    <a:pt x="3073" y="7216"/>
                    <a:pt x="3001" y="7240"/>
                    <a:pt x="2930" y="7240"/>
                  </a:cubicBezTo>
                  <a:cubicBezTo>
                    <a:pt x="2835" y="7240"/>
                    <a:pt x="2763" y="7216"/>
                    <a:pt x="2692" y="7145"/>
                  </a:cubicBezTo>
                  <a:cubicBezTo>
                    <a:pt x="2644" y="7097"/>
                    <a:pt x="2620" y="7002"/>
                    <a:pt x="2620" y="6930"/>
                  </a:cubicBezTo>
                  <a:cubicBezTo>
                    <a:pt x="2620" y="6859"/>
                    <a:pt x="2644" y="6764"/>
                    <a:pt x="2692" y="6716"/>
                  </a:cubicBezTo>
                  <a:cubicBezTo>
                    <a:pt x="2763" y="6645"/>
                    <a:pt x="2835" y="6621"/>
                    <a:pt x="2930" y="6621"/>
                  </a:cubicBezTo>
                  <a:close/>
                  <a:moveTo>
                    <a:pt x="3882" y="7573"/>
                  </a:moveTo>
                  <a:cubicBezTo>
                    <a:pt x="3954" y="7573"/>
                    <a:pt x="4025" y="7597"/>
                    <a:pt x="4097" y="7669"/>
                  </a:cubicBezTo>
                  <a:cubicBezTo>
                    <a:pt x="4144" y="7716"/>
                    <a:pt x="4192" y="7788"/>
                    <a:pt x="4192" y="7883"/>
                  </a:cubicBezTo>
                  <a:cubicBezTo>
                    <a:pt x="4192" y="7954"/>
                    <a:pt x="4144" y="8050"/>
                    <a:pt x="4097" y="8097"/>
                  </a:cubicBezTo>
                  <a:cubicBezTo>
                    <a:pt x="4025" y="8169"/>
                    <a:pt x="3954" y="8193"/>
                    <a:pt x="3882" y="8193"/>
                  </a:cubicBezTo>
                  <a:cubicBezTo>
                    <a:pt x="3787" y="8193"/>
                    <a:pt x="3716" y="8169"/>
                    <a:pt x="3644" y="8097"/>
                  </a:cubicBezTo>
                  <a:cubicBezTo>
                    <a:pt x="3597" y="8050"/>
                    <a:pt x="3549" y="7954"/>
                    <a:pt x="3549" y="7883"/>
                  </a:cubicBezTo>
                  <a:cubicBezTo>
                    <a:pt x="3549" y="7788"/>
                    <a:pt x="3597" y="7716"/>
                    <a:pt x="3644" y="7669"/>
                  </a:cubicBezTo>
                  <a:cubicBezTo>
                    <a:pt x="3716" y="7597"/>
                    <a:pt x="3787" y="7573"/>
                    <a:pt x="3882" y="7573"/>
                  </a:cubicBezTo>
                  <a:close/>
                  <a:moveTo>
                    <a:pt x="2454" y="8050"/>
                  </a:moveTo>
                  <a:cubicBezTo>
                    <a:pt x="2525" y="8050"/>
                    <a:pt x="2620" y="8074"/>
                    <a:pt x="2668" y="8145"/>
                  </a:cubicBezTo>
                  <a:cubicBezTo>
                    <a:pt x="2739" y="8193"/>
                    <a:pt x="2763" y="8264"/>
                    <a:pt x="2763" y="8359"/>
                  </a:cubicBezTo>
                  <a:cubicBezTo>
                    <a:pt x="2763" y="8431"/>
                    <a:pt x="2739" y="8526"/>
                    <a:pt x="2668" y="8574"/>
                  </a:cubicBezTo>
                  <a:cubicBezTo>
                    <a:pt x="2620" y="8645"/>
                    <a:pt x="2525" y="8669"/>
                    <a:pt x="2454" y="8669"/>
                  </a:cubicBezTo>
                  <a:cubicBezTo>
                    <a:pt x="2358" y="8669"/>
                    <a:pt x="2287" y="8645"/>
                    <a:pt x="2239" y="8574"/>
                  </a:cubicBezTo>
                  <a:cubicBezTo>
                    <a:pt x="2168" y="8526"/>
                    <a:pt x="2144" y="8431"/>
                    <a:pt x="2144" y="8359"/>
                  </a:cubicBezTo>
                  <a:cubicBezTo>
                    <a:pt x="2144" y="8264"/>
                    <a:pt x="2168" y="8193"/>
                    <a:pt x="2239" y="8145"/>
                  </a:cubicBezTo>
                  <a:cubicBezTo>
                    <a:pt x="2287" y="8074"/>
                    <a:pt x="2358" y="8050"/>
                    <a:pt x="2454" y="8050"/>
                  </a:cubicBezTo>
                  <a:close/>
                  <a:moveTo>
                    <a:pt x="7979" y="0"/>
                  </a:moveTo>
                  <a:cubicBezTo>
                    <a:pt x="7693" y="0"/>
                    <a:pt x="7383" y="120"/>
                    <a:pt x="7169" y="334"/>
                  </a:cubicBezTo>
                  <a:lnTo>
                    <a:pt x="453" y="7073"/>
                  </a:lnTo>
                  <a:cubicBezTo>
                    <a:pt x="1" y="7526"/>
                    <a:pt x="1" y="8240"/>
                    <a:pt x="453" y="8693"/>
                  </a:cubicBezTo>
                  <a:lnTo>
                    <a:pt x="2096" y="10360"/>
                  </a:lnTo>
                  <a:cubicBezTo>
                    <a:pt x="2335" y="10574"/>
                    <a:pt x="2620" y="10693"/>
                    <a:pt x="2930" y="10693"/>
                  </a:cubicBezTo>
                  <a:cubicBezTo>
                    <a:pt x="3239" y="10693"/>
                    <a:pt x="3525" y="10574"/>
                    <a:pt x="3740" y="10360"/>
                  </a:cubicBezTo>
                  <a:lnTo>
                    <a:pt x="10479" y="3620"/>
                  </a:lnTo>
                  <a:cubicBezTo>
                    <a:pt x="10908" y="3168"/>
                    <a:pt x="10908" y="2453"/>
                    <a:pt x="10479" y="2001"/>
                  </a:cubicBezTo>
                  <a:lnTo>
                    <a:pt x="8812" y="334"/>
                  </a:lnTo>
                  <a:cubicBezTo>
                    <a:pt x="8598" y="120"/>
                    <a:pt x="8288" y="0"/>
                    <a:pt x="7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5" name="Google Shape;1261;p72">
              <a:extLst>
                <a:ext uri="{FF2B5EF4-FFF2-40B4-BE49-F238E27FC236}">
                  <a16:creationId xmlns:a16="http://schemas.microsoft.com/office/drawing/2014/main" id="{F6B1E09A-9A16-8862-2326-89420940D13D}"/>
                </a:ext>
              </a:extLst>
            </p:cNvPr>
            <p:cNvSpPr/>
            <p:nvPr/>
          </p:nvSpPr>
          <p:spPr>
            <a:xfrm>
              <a:off x="7269742" y="1679848"/>
              <a:ext cx="164851" cy="164851"/>
            </a:xfrm>
            <a:custGeom>
              <a:avLst/>
              <a:gdLst/>
              <a:ahLst/>
              <a:cxnLst/>
              <a:rect l="l" t="t" r="r" b="b"/>
              <a:pathLst>
                <a:path w="4907" h="4907" extrusionOk="0">
                  <a:moveTo>
                    <a:pt x="3073" y="1787"/>
                  </a:moveTo>
                  <a:cubicBezTo>
                    <a:pt x="3144" y="1787"/>
                    <a:pt x="3216" y="1810"/>
                    <a:pt x="3287" y="1882"/>
                  </a:cubicBezTo>
                  <a:cubicBezTo>
                    <a:pt x="3335" y="1929"/>
                    <a:pt x="3383" y="2025"/>
                    <a:pt x="3383" y="2096"/>
                  </a:cubicBezTo>
                  <a:cubicBezTo>
                    <a:pt x="3383" y="2191"/>
                    <a:pt x="3335" y="2263"/>
                    <a:pt x="3287" y="2310"/>
                  </a:cubicBezTo>
                  <a:cubicBezTo>
                    <a:pt x="3216" y="2382"/>
                    <a:pt x="3144" y="2406"/>
                    <a:pt x="3073" y="2406"/>
                  </a:cubicBezTo>
                  <a:cubicBezTo>
                    <a:pt x="2978" y="2406"/>
                    <a:pt x="2906" y="2382"/>
                    <a:pt x="2835" y="2310"/>
                  </a:cubicBezTo>
                  <a:cubicBezTo>
                    <a:pt x="2787" y="2263"/>
                    <a:pt x="2740" y="2168"/>
                    <a:pt x="2740" y="2096"/>
                  </a:cubicBezTo>
                  <a:cubicBezTo>
                    <a:pt x="2740" y="2025"/>
                    <a:pt x="2787" y="1929"/>
                    <a:pt x="2835" y="1882"/>
                  </a:cubicBezTo>
                  <a:cubicBezTo>
                    <a:pt x="2906" y="1810"/>
                    <a:pt x="2978" y="1787"/>
                    <a:pt x="3073" y="1787"/>
                  </a:cubicBezTo>
                  <a:close/>
                  <a:moveTo>
                    <a:pt x="2120" y="2739"/>
                  </a:moveTo>
                  <a:cubicBezTo>
                    <a:pt x="2192" y="2739"/>
                    <a:pt x="2263" y="2763"/>
                    <a:pt x="2335" y="2834"/>
                  </a:cubicBezTo>
                  <a:cubicBezTo>
                    <a:pt x="2382" y="2882"/>
                    <a:pt x="2430" y="2977"/>
                    <a:pt x="2430" y="3049"/>
                  </a:cubicBezTo>
                  <a:cubicBezTo>
                    <a:pt x="2430" y="3120"/>
                    <a:pt x="2382" y="3215"/>
                    <a:pt x="2335" y="3263"/>
                  </a:cubicBezTo>
                  <a:cubicBezTo>
                    <a:pt x="2263" y="3334"/>
                    <a:pt x="2192" y="3358"/>
                    <a:pt x="2120" y="3358"/>
                  </a:cubicBezTo>
                  <a:cubicBezTo>
                    <a:pt x="2025" y="3358"/>
                    <a:pt x="1954" y="3334"/>
                    <a:pt x="1882" y="3263"/>
                  </a:cubicBezTo>
                  <a:cubicBezTo>
                    <a:pt x="1835" y="3215"/>
                    <a:pt x="1811" y="3120"/>
                    <a:pt x="1811" y="3049"/>
                  </a:cubicBezTo>
                  <a:cubicBezTo>
                    <a:pt x="1811" y="2977"/>
                    <a:pt x="1835" y="2882"/>
                    <a:pt x="1882" y="2834"/>
                  </a:cubicBezTo>
                  <a:cubicBezTo>
                    <a:pt x="1954" y="2763"/>
                    <a:pt x="2025" y="2739"/>
                    <a:pt x="2120" y="2739"/>
                  </a:cubicBezTo>
                  <a:close/>
                  <a:moveTo>
                    <a:pt x="2835" y="0"/>
                  </a:moveTo>
                  <a:cubicBezTo>
                    <a:pt x="2525" y="0"/>
                    <a:pt x="2216" y="120"/>
                    <a:pt x="2001" y="334"/>
                  </a:cubicBezTo>
                  <a:lnTo>
                    <a:pt x="334" y="2001"/>
                  </a:lnTo>
                  <a:cubicBezTo>
                    <a:pt x="120" y="2215"/>
                    <a:pt x="1" y="2501"/>
                    <a:pt x="1" y="2811"/>
                  </a:cubicBezTo>
                  <a:cubicBezTo>
                    <a:pt x="1" y="3120"/>
                    <a:pt x="120" y="3406"/>
                    <a:pt x="334" y="3620"/>
                  </a:cubicBezTo>
                  <a:lnTo>
                    <a:pt x="1620" y="4906"/>
                  </a:lnTo>
                  <a:lnTo>
                    <a:pt x="4907" y="1620"/>
                  </a:lnTo>
                  <a:lnTo>
                    <a:pt x="3645" y="334"/>
                  </a:lnTo>
                  <a:cubicBezTo>
                    <a:pt x="3430" y="120"/>
                    <a:pt x="3121" y="0"/>
                    <a:pt x="28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6" name="Google Shape;1262;p72">
              <a:extLst>
                <a:ext uri="{FF2B5EF4-FFF2-40B4-BE49-F238E27FC236}">
                  <a16:creationId xmlns:a16="http://schemas.microsoft.com/office/drawing/2014/main" id="{DAD91DEB-C975-C083-4F3D-60777E96AF6A}"/>
                </a:ext>
              </a:extLst>
            </p:cNvPr>
            <p:cNvSpPr/>
            <p:nvPr/>
          </p:nvSpPr>
          <p:spPr>
            <a:xfrm>
              <a:off x="7464963" y="1874262"/>
              <a:ext cx="168848" cy="164851"/>
            </a:xfrm>
            <a:custGeom>
              <a:avLst/>
              <a:gdLst/>
              <a:ahLst/>
              <a:cxnLst/>
              <a:rect l="l" t="t" r="r" b="b"/>
              <a:pathLst>
                <a:path w="5026" h="4907" extrusionOk="0">
                  <a:moveTo>
                    <a:pt x="2811" y="1548"/>
                  </a:moveTo>
                  <a:cubicBezTo>
                    <a:pt x="2882" y="1548"/>
                    <a:pt x="2954" y="1572"/>
                    <a:pt x="3025" y="1644"/>
                  </a:cubicBezTo>
                  <a:cubicBezTo>
                    <a:pt x="3073" y="1691"/>
                    <a:pt x="3120" y="1786"/>
                    <a:pt x="3120" y="1858"/>
                  </a:cubicBezTo>
                  <a:cubicBezTo>
                    <a:pt x="3120" y="1929"/>
                    <a:pt x="3073" y="2025"/>
                    <a:pt x="3025" y="2072"/>
                  </a:cubicBezTo>
                  <a:cubicBezTo>
                    <a:pt x="2954" y="2144"/>
                    <a:pt x="2882" y="2167"/>
                    <a:pt x="2811" y="2167"/>
                  </a:cubicBezTo>
                  <a:cubicBezTo>
                    <a:pt x="2716" y="2167"/>
                    <a:pt x="2644" y="2144"/>
                    <a:pt x="2573" y="2072"/>
                  </a:cubicBezTo>
                  <a:cubicBezTo>
                    <a:pt x="2525" y="2025"/>
                    <a:pt x="2477" y="1929"/>
                    <a:pt x="2477" y="1858"/>
                  </a:cubicBezTo>
                  <a:cubicBezTo>
                    <a:pt x="2477" y="1786"/>
                    <a:pt x="2525" y="1691"/>
                    <a:pt x="2573" y="1644"/>
                  </a:cubicBezTo>
                  <a:cubicBezTo>
                    <a:pt x="2644" y="1572"/>
                    <a:pt x="2716" y="1548"/>
                    <a:pt x="2811" y="1548"/>
                  </a:cubicBezTo>
                  <a:close/>
                  <a:moveTo>
                    <a:pt x="1858" y="2501"/>
                  </a:moveTo>
                  <a:cubicBezTo>
                    <a:pt x="1930" y="2501"/>
                    <a:pt x="2001" y="2525"/>
                    <a:pt x="2073" y="2596"/>
                  </a:cubicBezTo>
                  <a:cubicBezTo>
                    <a:pt x="2120" y="2644"/>
                    <a:pt x="2168" y="2715"/>
                    <a:pt x="2168" y="2810"/>
                  </a:cubicBezTo>
                  <a:cubicBezTo>
                    <a:pt x="2168" y="2882"/>
                    <a:pt x="2120" y="2977"/>
                    <a:pt x="2073" y="3025"/>
                  </a:cubicBezTo>
                  <a:cubicBezTo>
                    <a:pt x="2001" y="3096"/>
                    <a:pt x="1930" y="3120"/>
                    <a:pt x="1858" y="3120"/>
                  </a:cubicBezTo>
                  <a:cubicBezTo>
                    <a:pt x="1763" y="3120"/>
                    <a:pt x="1692" y="3096"/>
                    <a:pt x="1620" y="3025"/>
                  </a:cubicBezTo>
                  <a:cubicBezTo>
                    <a:pt x="1572" y="2977"/>
                    <a:pt x="1549" y="2882"/>
                    <a:pt x="1549" y="2810"/>
                  </a:cubicBezTo>
                  <a:cubicBezTo>
                    <a:pt x="1549" y="2715"/>
                    <a:pt x="1572" y="2644"/>
                    <a:pt x="1620" y="2596"/>
                  </a:cubicBezTo>
                  <a:cubicBezTo>
                    <a:pt x="1692" y="2525"/>
                    <a:pt x="1763" y="2501"/>
                    <a:pt x="1858" y="2501"/>
                  </a:cubicBezTo>
                  <a:close/>
                  <a:moveTo>
                    <a:pt x="3287" y="0"/>
                  </a:moveTo>
                  <a:lnTo>
                    <a:pt x="1" y="3287"/>
                  </a:lnTo>
                  <a:lnTo>
                    <a:pt x="1263" y="4573"/>
                  </a:lnTo>
                  <a:cubicBezTo>
                    <a:pt x="1501" y="4787"/>
                    <a:pt x="1787" y="4906"/>
                    <a:pt x="2096" y="4906"/>
                  </a:cubicBezTo>
                  <a:cubicBezTo>
                    <a:pt x="2382" y="4906"/>
                    <a:pt x="2668" y="4787"/>
                    <a:pt x="2906" y="4573"/>
                  </a:cubicBezTo>
                  <a:lnTo>
                    <a:pt x="4573" y="2906"/>
                  </a:lnTo>
                  <a:cubicBezTo>
                    <a:pt x="5026" y="2453"/>
                    <a:pt x="5026" y="1715"/>
                    <a:pt x="4573" y="1286"/>
                  </a:cubicBezTo>
                  <a:lnTo>
                    <a:pt x="3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0;p39">
            <a:extLst>
              <a:ext uri="{FF2B5EF4-FFF2-40B4-BE49-F238E27FC236}">
                <a16:creationId xmlns:a16="http://schemas.microsoft.com/office/drawing/2014/main" id="{A5EC7F62-6C1A-2584-D90C-BD47F2869612}"/>
              </a:ext>
            </a:extLst>
          </p:cNvPr>
          <p:cNvSpPr txBox="1">
            <a:spLocks/>
          </p:cNvSpPr>
          <p:nvPr/>
        </p:nvSpPr>
        <p:spPr>
          <a:xfrm>
            <a:off x="419824" y="1622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quada One"/>
              <a:buNone/>
              <a:defRPr sz="3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bitron" panose="020B0604020202020204" charset="0"/>
                <a:sym typeface="Squada One"/>
              </a:rPr>
              <a:t>TEAM MEMBERS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bitron" panose="020B0604020202020204" charset="0"/>
              <a:sym typeface="Squada One"/>
            </a:endParaRPr>
          </a:p>
        </p:txBody>
      </p:sp>
      <p:sp>
        <p:nvSpPr>
          <p:cNvPr id="13" name="Google Shape;325;p39">
            <a:extLst>
              <a:ext uri="{FF2B5EF4-FFF2-40B4-BE49-F238E27FC236}">
                <a16:creationId xmlns:a16="http://schemas.microsoft.com/office/drawing/2014/main" id="{F01880DB-1337-EFCE-79AF-957E82A1176F}"/>
              </a:ext>
            </a:extLst>
          </p:cNvPr>
          <p:cNvSpPr txBox="1">
            <a:spLocks/>
          </p:cNvSpPr>
          <p:nvPr/>
        </p:nvSpPr>
        <p:spPr>
          <a:xfrm>
            <a:off x="1926768" y="1226971"/>
            <a:ext cx="734700" cy="44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quada One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01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14" name="Google Shape;326;p39">
            <a:extLst>
              <a:ext uri="{FF2B5EF4-FFF2-40B4-BE49-F238E27FC236}">
                <a16:creationId xmlns:a16="http://schemas.microsoft.com/office/drawing/2014/main" id="{34109070-39FE-66C7-253A-E18F7F634A28}"/>
              </a:ext>
            </a:extLst>
          </p:cNvPr>
          <p:cNvSpPr txBox="1">
            <a:spLocks/>
          </p:cNvSpPr>
          <p:nvPr/>
        </p:nvSpPr>
        <p:spPr>
          <a:xfrm>
            <a:off x="1926768" y="2581366"/>
            <a:ext cx="734700" cy="44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quada One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03</a:t>
            </a:r>
          </a:p>
        </p:txBody>
      </p:sp>
      <p:sp>
        <p:nvSpPr>
          <p:cNvPr id="15" name="Google Shape;327;p39">
            <a:extLst>
              <a:ext uri="{FF2B5EF4-FFF2-40B4-BE49-F238E27FC236}">
                <a16:creationId xmlns:a16="http://schemas.microsoft.com/office/drawing/2014/main" id="{D45CF84B-B800-E966-2625-2D0C8187869C}"/>
              </a:ext>
            </a:extLst>
          </p:cNvPr>
          <p:cNvSpPr txBox="1">
            <a:spLocks/>
          </p:cNvSpPr>
          <p:nvPr/>
        </p:nvSpPr>
        <p:spPr>
          <a:xfrm>
            <a:off x="1926768" y="1890735"/>
            <a:ext cx="734700" cy="44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quada One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02</a:t>
            </a:r>
          </a:p>
        </p:txBody>
      </p:sp>
      <p:sp>
        <p:nvSpPr>
          <p:cNvPr id="16" name="Google Shape;328;p39">
            <a:extLst>
              <a:ext uri="{FF2B5EF4-FFF2-40B4-BE49-F238E27FC236}">
                <a16:creationId xmlns:a16="http://schemas.microsoft.com/office/drawing/2014/main" id="{FF0230D0-8FE6-4AFE-AA57-6A74515E384E}"/>
              </a:ext>
            </a:extLst>
          </p:cNvPr>
          <p:cNvSpPr txBox="1">
            <a:spLocks/>
          </p:cNvSpPr>
          <p:nvPr/>
        </p:nvSpPr>
        <p:spPr>
          <a:xfrm>
            <a:off x="1926768" y="3252838"/>
            <a:ext cx="734700" cy="44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quada One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04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17" name="Google Shape;329;p39">
            <a:extLst>
              <a:ext uri="{FF2B5EF4-FFF2-40B4-BE49-F238E27FC236}">
                <a16:creationId xmlns:a16="http://schemas.microsoft.com/office/drawing/2014/main" id="{A38F98C9-7121-BD00-028D-F00DE01E095C}"/>
              </a:ext>
            </a:extLst>
          </p:cNvPr>
          <p:cNvSpPr txBox="1">
            <a:spLocks/>
          </p:cNvSpPr>
          <p:nvPr/>
        </p:nvSpPr>
        <p:spPr>
          <a:xfrm>
            <a:off x="2661468" y="1818443"/>
            <a:ext cx="4376146" cy="5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SHAHINUZZAMAN SANIM</a:t>
            </a:r>
          </a:p>
        </p:txBody>
      </p:sp>
      <p:sp>
        <p:nvSpPr>
          <p:cNvPr id="18" name="Google Shape;330;p39">
            <a:extLst>
              <a:ext uri="{FF2B5EF4-FFF2-40B4-BE49-F238E27FC236}">
                <a16:creationId xmlns:a16="http://schemas.microsoft.com/office/drawing/2014/main" id="{874414EB-BA99-390F-21EE-CA13A7ABDACB}"/>
              </a:ext>
            </a:extLst>
          </p:cNvPr>
          <p:cNvSpPr txBox="1">
            <a:spLocks/>
          </p:cNvSpPr>
          <p:nvPr/>
        </p:nvSpPr>
        <p:spPr>
          <a:xfrm>
            <a:off x="2694332" y="2673336"/>
            <a:ext cx="303679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SHEIKH SALMAN</a:t>
            </a:r>
          </a:p>
        </p:txBody>
      </p:sp>
      <p:sp>
        <p:nvSpPr>
          <p:cNvPr id="19" name="Google Shape;331;p39">
            <a:extLst>
              <a:ext uri="{FF2B5EF4-FFF2-40B4-BE49-F238E27FC236}">
                <a16:creationId xmlns:a16="http://schemas.microsoft.com/office/drawing/2014/main" id="{D55E8EA6-F92F-4D7D-1AAB-B8D0FDDCF6C2}"/>
              </a:ext>
            </a:extLst>
          </p:cNvPr>
          <p:cNvSpPr txBox="1">
            <a:spLocks/>
          </p:cNvSpPr>
          <p:nvPr/>
        </p:nvSpPr>
        <p:spPr>
          <a:xfrm>
            <a:off x="2710456" y="3189263"/>
            <a:ext cx="4506776" cy="5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ANTOR SARKER BONDHON</a:t>
            </a:r>
          </a:p>
        </p:txBody>
      </p:sp>
      <p:sp>
        <p:nvSpPr>
          <p:cNvPr id="20" name="Google Shape;332;p39">
            <a:extLst>
              <a:ext uri="{FF2B5EF4-FFF2-40B4-BE49-F238E27FC236}">
                <a16:creationId xmlns:a16="http://schemas.microsoft.com/office/drawing/2014/main" id="{241F7989-1AA2-0121-B25E-0E1A7D95C015}"/>
              </a:ext>
            </a:extLst>
          </p:cNvPr>
          <p:cNvSpPr txBox="1">
            <a:spLocks/>
          </p:cNvSpPr>
          <p:nvPr/>
        </p:nvSpPr>
        <p:spPr>
          <a:xfrm>
            <a:off x="2661468" y="1289167"/>
            <a:ext cx="3102518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SNEHASISH SAHA</a:t>
            </a:r>
          </a:p>
        </p:txBody>
      </p:sp>
      <p:sp>
        <p:nvSpPr>
          <p:cNvPr id="21" name="Google Shape;479;p30">
            <a:extLst>
              <a:ext uri="{FF2B5EF4-FFF2-40B4-BE49-F238E27FC236}">
                <a16:creationId xmlns:a16="http://schemas.microsoft.com/office/drawing/2014/main" id="{D965E0DB-FA69-125F-0E75-300213B957A8}"/>
              </a:ext>
            </a:extLst>
          </p:cNvPr>
          <p:cNvSpPr txBox="1">
            <a:spLocks/>
          </p:cNvSpPr>
          <p:nvPr/>
        </p:nvSpPr>
        <p:spPr>
          <a:xfrm>
            <a:off x="2987775" y="3885440"/>
            <a:ext cx="3331382" cy="119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rgbClr val="FFFFFF"/>
              </a:buClr>
              <a:defRPr/>
            </a:pP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  <a:b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International University- Bangladesh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D13ED-0BD5-535C-A22C-90643041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Medical Science</a:t>
            </a:r>
          </a:p>
        </p:txBody>
      </p:sp>
      <p:pic>
        <p:nvPicPr>
          <p:cNvPr id="6" name="Picture 5" descr="A group of surgeons in a operating room&#10;&#10;Description automatically generated">
            <a:extLst>
              <a:ext uri="{FF2B5EF4-FFF2-40B4-BE49-F238E27FC236}">
                <a16:creationId xmlns:a16="http://schemas.microsoft.com/office/drawing/2014/main" id="{B6797F18-ED90-F2A6-3E9B-B84FB9AC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987032"/>
            <a:ext cx="3504063" cy="2307825"/>
          </a:xfrm>
          <a:prstGeom prst="rect">
            <a:avLst/>
          </a:prstGeom>
        </p:spPr>
      </p:pic>
      <p:pic>
        <p:nvPicPr>
          <p:cNvPr id="8" name="Picture 7" descr="A person's hand on a device&#10;&#10;Description automatically generated">
            <a:extLst>
              <a:ext uri="{FF2B5EF4-FFF2-40B4-BE49-F238E27FC236}">
                <a16:creationId xmlns:a16="http://schemas.microsoft.com/office/drawing/2014/main" id="{EFD4B8DB-E92F-DF6F-0EEF-AC02C643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7" y="1987032"/>
            <a:ext cx="3504063" cy="230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43ABF-3B23-683B-6C22-58CCDEBB2FA5}"/>
              </a:ext>
            </a:extLst>
          </p:cNvPr>
          <p:cNvSpPr txBox="1"/>
          <p:nvPr/>
        </p:nvSpPr>
        <p:spPr>
          <a:xfrm>
            <a:off x="1443544" y="439069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Operation Theatre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3B1A7-6A5F-0292-2001-C7B01BBCF8E6}"/>
              </a:ext>
            </a:extLst>
          </p:cNvPr>
          <p:cNvSpPr txBox="1"/>
          <p:nvPr/>
        </p:nvSpPr>
        <p:spPr>
          <a:xfrm>
            <a:off x="5885873" y="439069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Health 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5150F-6B2C-D183-47FD-193C6FE3075D}"/>
              </a:ext>
            </a:extLst>
          </p:cNvPr>
          <p:cNvSpPr txBox="1"/>
          <p:nvPr/>
        </p:nvSpPr>
        <p:spPr>
          <a:xfrm>
            <a:off x="5244510" y="1427291"/>
            <a:ext cx="2634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Non-Invasive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3D8-F1A3-A649-CFD8-C0ADD75ECBFE}"/>
              </a:ext>
            </a:extLst>
          </p:cNvPr>
          <p:cNvSpPr txBox="1"/>
          <p:nvPr/>
        </p:nvSpPr>
        <p:spPr>
          <a:xfrm>
            <a:off x="1743740" y="1428126"/>
            <a:ext cx="1549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Invasive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90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"/>
          <p:cNvSpPr txBox="1">
            <a:spLocks noGrp="1"/>
          </p:cNvSpPr>
          <p:nvPr>
            <p:ph type="title"/>
          </p:nvPr>
        </p:nvSpPr>
        <p:spPr>
          <a:xfrm>
            <a:off x="826136" y="265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605" name="Google Shape;605;p40"/>
          <p:cNvSpPr txBox="1"/>
          <p:nvPr/>
        </p:nvSpPr>
        <p:spPr>
          <a:xfrm>
            <a:off x="507187" y="1005289"/>
            <a:ext cx="2331279" cy="7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Comprehensive Monitoring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07" name="Google Shape;607;p40"/>
          <p:cNvSpPr txBox="1"/>
          <p:nvPr/>
        </p:nvSpPr>
        <p:spPr>
          <a:xfrm>
            <a:off x="6923937" y="2255664"/>
            <a:ext cx="1773300" cy="71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Seamless Integration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09" name="Google Shape;609;p40"/>
          <p:cNvSpPr txBox="1"/>
          <p:nvPr/>
        </p:nvSpPr>
        <p:spPr>
          <a:xfrm>
            <a:off x="270972" y="2441174"/>
            <a:ext cx="1773300" cy="7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Real-Time Analysis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10" name="Google Shape;610;p40"/>
          <p:cNvSpPr txBox="1"/>
          <p:nvPr/>
        </p:nvSpPr>
        <p:spPr>
          <a:xfrm>
            <a:off x="6293799" y="3368477"/>
            <a:ext cx="2045158" cy="64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Enhanced Patient Care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12" name="Google Shape;612;p40"/>
          <p:cNvSpPr/>
          <p:nvPr/>
        </p:nvSpPr>
        <p:spPr>
          <a:xfrm>
            <a:off x="2659909" y="1072520"/>
            <a:ext cx="720900" cy="72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0"/>
          <p:cNvSpPr/>
          <p:nvPr/>
        </p:nvSpPr>
        <p:spPr>
          <a:xfrm>
            <a:off x="1883880" y="2489066"/>
            <a:ext cx="720900" cy="72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6226697" y="2278100"/>
            <a:ext cx="720900" cy="72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5552259" y="3242928"/>
            <a:ext cx="720900" cy="72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40"/>
          <p:cNvGrpSpPr/>
          <p:nvPr/>
        </p:nvGrpSpPr>
        <p:grpSpPr>
          <a:xfrm>
            <a:off x="2842523" y="1278596"/>
            <a:ext cx="355663" cy="308725"/>
            <a:chOff x="-28462125" y="3199700"/>
            <a:chExt cx="298550" cy="259150"/>
          </a:xfrm>
        </p:grpSpPr>
        <p:sp>
          <p:nvSpPr>
            <p:cNvPr id="617" name="Google Shape;617;p40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40"/>
          <p:cNvSpPr/>
          <p:nvPr/>
        </p:nvSpPr>
        <p:spPr>
          <a:xfrm>
            <a:off x="2067920" y="2673568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40"/>
          <p:cNvGrpSpPr/>
          <p:nvPr/>
        </p:nvGrpSpPr>
        <p:grpSpPr>
          <a:xfrm>
            <a:off x="6424790" y="2473241"/>
            <a:ext cx="310602" cy="352803"/>
            <a:chOff x="-28069875" y="3175300"/>
            <a:chExt cx="260725" cy="296150"/>
          </a:xfrm>
        </p:grpSpPr>
        <p:sp>
          <p:nvSpPr>
            <p:cNvPr id="622" name="Google Shape;622;p40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0"/>
          <p:cNvGrpSpPr/>
          <p:nvPr/>
        </p:nvGrpSpPr>
        <p:grpSpPr>
          <a:xfrm>
            <a:off x="5763033" y="3427439"/>
            <a:ext cx="299344" cy="351880"/>
            <a:chOff x="-27691025" y="3175300"/>
            <a:chExt cx="251275" cy="295375"/>
          </a:xfrm>
        </p:grpSpPr>
        <p:sp>
          <p:nvSpPr>
            <p:cNvPr id="632" name="Google Shape;632;p40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40"/>
          <p:cNvCxnSpPr>
            <a:cxnSpLocks/>
          </p:cNvCxnSpPr>
          <p:nvPr/>
        </p:nvCxnSpPr>
        <p:spPr>
          <a:xfrm>
            <a:off x="3020359" y="1544613"/>
            <a:ext cx="1249118" cy="1133381"/>
          </a:xfrm>
          <a:prstGeom prst="bentConnector3">
            <a:avLst>
              <a:gd name="adj1" fmla="val 584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7" name="Google Shape;637;p40"/>
          <p:cNvCxnSpPr>
            <a:cxnSpLocks/>
            <a:stCxn id="613" idx="6"/>
          </p:cNvCxnSpPr>
          <p:nvPr/>
        </p:nvCxnSpPr>
        <p:spPr>
          <a:xfrm>
            <a:off x="2604780" y="2849516"/>
            <a:ext cx="1664697" cy="5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8" name="Google Shape;638;p40"/>
          <p:cNvCxnSpPr>
            <a:cxnSpLocks/>
            <a:stCxn id="614" idx="2"/>
          </p:cNvCxnSpPr>
          <p:nvPr/>
        </p:nvCxnSpPr>
        <p:spPr>
          <a:xfrm rot="10800000" flipV="1">
            <a:off x="4330471" y="2638549"/>
            <a:ext cx="1896226" cy="3437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9" name="Google Shape;639;p40"/>
          <p:cNvCxnSpPr>
            <a:cxnSpLocks/>
            <a:stCxn id="615" idx="2"/>
          </p:cNvCxnSpPr>
          <p:nvPr/>
        </p:nvCxnSpPr>
        <p:spPr>
          <a:xfrm rot="10800000">
            <a:off x="4521461" y="3209966"/>
            <a:ext cx="1030798" cy="3934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" name="Google Shape;5230;p74">
            <a:extLst>
              <a:ext uri="{FF2B5EF4-FFF2-40B4-BE49-F238E27FC236}">
                <a16:creationId xmlns:a16="http://schemas.microsoft.com/office/drawing/2014/main" id="{4D74949B-C39C-A752-8998-8C417516BF3E}"/>
              </a:ext>
            </a:extLst>
          </p:cNvPr>
          <p:cNvGrpSpPr/>
          <p:nvPr/>
        </p:nvGrpSpPr>
        <p:grpSpPr>
          <a:xfrm>
            <a:off x="5552259" y="1346234"/>
            <a:ext cx="720900" cy="720900"/>
            <a:chOff x="3271200" y="1435075"/>
            <a:chExt cx="481825" cy="481825"/>
          </a:xfrm>
          <a:solidFill>
            <a:schemeClr val="tx1"/>
          </a:solidFill>
        </p:grpSpPr>
        <p:sp>
          <p:nvSpPr>
            <p:cNvPr id="7" name="Google Shape;5231;p74">
              <a:extLst>
                <a:ext uri="{FF2B5EF4-FFF2-40B4-BE49-F238E27FC236}">
                  <a16:creationId xmlns:a16="http://schemas.microsoft.com/office/drawing/2014/main" id="{62D29A40-3308-DA0D-72DB-EDDBC20F889F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5232;p74">
              <a:extLst>
                <a:ext uri="{FF2B5EF4-FFF2-40B4-BE49-F238E27FC236}">
                  <a16:creationId xmlns:a16="http://schemas.microsoft.com/office/drawing/2014/main" id="{4375ED64-E794-9242-7568-202026247BCE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Google Shape;638;p40">
            <a:extLst>
              <a:ext uri="{FF2B5EF4-FFF2-40B4-BE49-F238E27FC236}">
                <a16:creationId xmlns:a16="http://schemas.microsoft.com/office/drawing/2014/main" id="{AE29B5E9-B283-C0FD-D0DC-3CACAC8A19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30471" y="1780437"/>
            <a:ext cx="1208017" cy="5289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" name="Google Shape;609;p40">
            <a:extLst>
              <a:ext uri="{FF2B5EF4-FFF2-40B4-BE49-F238E27FC236}">
                <a16:creationId xmlns:a16="http://schemas.microsoft.com/office/drawing/2014/main" id="{7C08AAF2-AE47-9738-FCE9-B02CC216C1EC}"/>
              </a:ext>
            </a:extLst>
          </p:cNvPr>
          <p:cNvSpPr txBox="1"/>
          <p:nvPr/>
        </p:nvSpPr>
        <p:spPr>
          <a:xfrm>
            <a:off x="3820027" y="4325223"/>
            <a:ext cx="2664284" cy="46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Online Monitoring</a:t>
            </a:r>
          </a:p>
        </p:txBody>
      </p:sp>
      <p:sp>
        <p:nvSpPr>
          <p:cNvPr id="18" name="Google Shape;609;p40">
            <a:extLst>
              <a:ext uri="{FF2B5EF4-FFF2-40B4-BE49-F238E27FC236}">
                <a16:creationId xmlns:a16="http://schemas.microsoft.com/office/drawing/2014/main" id="{A38209DE-3957-B239-CED5-25B0DB38970D}"/>
              </a:ext>
            </a:extLst>
          </p:cNvPr>
          <p:cNvSpPr txBox="1"/>
          <p:nvPr/>
        </p:nvSpPr>
        <p:spPr>
          <a:xfrm>
            <a:off x="201223" y="3429600"/>
            <a:ext cx="2572315" cy="7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User-Friendly Interface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" name="Google Shape;607;p40">
            <a:extLst>
              <a:ext uri="{FF2B5EF4-FFF2-40B4-BE49-F238E27FC236}">
                <a16:creationId xmlns:a16="http://schemas.microsoft.com/office/drawing/2014/main" id="{75A6482C-17E2-64D6-52C3-325E0A8898F8}"/>
              </a:ext>
            </a:extLst>
          </p:cNvPr>
          <p:cNvSpPr txBox="1"/>
          <p:nvPr/>
        </p:nvSpPr>
        <p:spPr>
          <a:xfrm>
            <a:off x="6273047" y="1700938"/>
            <a:ext cx="2317022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Activity and Sleep Tracking</a:t>
            </a:r>
          </a:p>
        </p:txBody>
      </p:sp>
      <p:grpSp>
        <p:nvGrpSpPr>
          <p:cNvPr id="21" name="Google Shape;6579;p77">
            <a:extLst>
              <a:ext uri="{FF2B5EF4-FFF2-40B4-BE49-F238E27FC236}">
                <a16:creationId xmlns:a16="http://schemas.microsoft.com/office/drawing/2014/main" id="{461409C9-0673-3164-0E24-B5F5AAF65F8E}"/>
              </a:ext>
            </a:extLst>
          </p:cNvPr>
          <p:cNvGrpSpPr/>
          <p:nvPr/>
        </p:nvGrpSpPr>
        <p:grpSpPr>
          <a:xfrm>
            <a:off x="3380809" y="4138128"/>
            <a:ext cx="671568" cy="727537"/>
            <a:chOff x="-30345325" y="3918800"/>
            <a:chExt cx="291450" cy="292225"/>
          </a:xfrm>
          <a:solidFill>
            <a:schemeClr val="tx1"/>
          </a:solidFill>
        </p:grpSpPr>
        <p:sp>
          <p:nvSpPr>
            <p:cNvPr id="22" name="Google Shape;6580;p77">
              <a:extLst>
                <a:ext uri="{FF2B5EF4-FFF2-40B4-BE49-F238E27FC236}">
                  <a16:creationId xmlns:a16="http://schemas.microsoft.com/office/drawing/2014/main" id="{6206AAFD-8358-186F-306D-0035C5495AA1}"/>
                </a:ext>
              </a:extLst>
            </p:cNvPr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81;p77">
              <a:extLst>
                <a:ext uri="{FF2B5EF4-FFF2-40B4-BE49-F238E27FC236}">
                  <a16:creationId xmlns:a16="http://schemas.microsoft.com/office/drawing/2014/main" id="{45E1C171-5EAA-F90E-B58A-09752B2C230A}"/>
                </a:ext>
              </a:extLst>
            </p:cNvPr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82;p77">
              <a:extLst>
                <a:ext uri="{FF2B5EF4-FFF2-40B4-BE49-F238E27FC236}">
                  <a16:creationId xmlns:a16="http://schemas.microsoft.com/office/drawing/2014/main" id="{4A1AF7EA-14D0-53A8-9671-42BC94BF6A32}"/>
                </a:ext>
              </a:extLst>
            </p:cNvPr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83;p77">
              <a:extLst>
                <a:ext uri="{FF2B5EF4-FFF2-40B4-BE49-F238E27FC236}">
                  <a16:creationId xmlns:a16="http://schemas.microsoft.com/office/drawing/2014/main" id="{90CF4584-2DBA-C223-747A-E3665C8E235E}"/>
                </a:ext>
              </a:extLst>
            </p:cNvPr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84;p77">
              <a:extLst>
                <a:ext uri="{FF2B5EF4-FFF2-40B4-BE49-F238E27FC236}">
                  <a16:creationId xmlns:a16="http://schemas.microsoft.com/office/drawing/2014/main" id="{763731F3-07E0-7F22-D685-A89635F91115}"/>
                </a:ext>
              </a:extLst>
            </p:cNvPr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158;p80">
            <a:extLst>
              <a:ext uri="{FF2B5EF4-FFF2-40B4-BE49-F238E27FC236}">
                <a16:creationId xmlns:a16="http://schemas.microsoft.com/office/drawing/2014/main" id="{88277FAB-E91B-8E71-650B-BD70628E8750}"/>
              </a:ext>
            </a:extLst>
          </p:cNvPr>
          <p:cNvGrpSpPr/>
          <p:nvPr/>
        </p:nvGrpSpPr>
        <p:grpSpPr>
          <a:xfrm>
            <a:off x="2479921" y="3490310"/>
            <a:ext cx="628544" cy="647818"/>
            <a:chOff x="-5254775" y="3631325"/>
            <a:chExt cx="296950" cy="292625"/>
          </a:xfrm>
          <a:solidFill>
            <a:schemeClr val="tx1"/>
          </a:solidFill>
        </p:grpSpPr>
        <p:sp>
          <p:nvSpPr>
            <p:cNvPr id="28" name="Google Shape;8159;p80">
              <a:extLst>
                <a:ext uri="{FF2B5EF4-FFF2-40B4-BE49-F238E27FC236}">
                  <a16:creationId xmlns:a16="http://schemas.microsoft.com/office/drawing/2014/main" id="{94D17ADD-F8AA-FE7E-82AF-ED3E5BCEFCA8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60;p80">
              <a:extLst>
                <a:ext uri="{FF2B5EF4-FFF2-40B4-BE49-F238E27FC236}">
                  <a16:creationId xmlns:a16="http://schemas.microsoft.com/office/drawing/2014/main" id="{26897AFE-A93B-5EF9-0E13-D8448EB437B5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61;p80">
              <a:extLst>
                <a:ext uri="{FF2B5EF4-FFF2-40B4-BE49-F238E27FC236}">
                  <a16:creationId xmlns:a16="http://schemas.microsoft.com/office/drawing/2014/main" id="{50BA466C-5830-2E0B-19B4-06270EB9E94B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62;p80">
              <a:extLst>
                <a:ext uri="{FF2B5EF4-FFF2-40B4-BE49-F238E27FC236}">
                  <a16:creationId xmlns:a16="http://schemas.microsoft.com/office/drawing/2014/main" id="{EF844286-254D-4D98-7BF5-D644A13908C2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63;p80">
              <a:extLst>
                <a:ext uri="{FF2B5EF4-FFF2-40B4-BE49-F238E27FC236}">
                  <a16:creationId xmlns:a16="http://schemas.microsoft.com/office/drawing/2014/main" id="{58E49239-E544-C5BE-698A-EA3ADDE5E374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64;p80">
              <a:extLst>
                <a:ext uri="{FF2B5EF4-FFF2-40B4-BE49-F238E27FC236}">
                  <a16:creationId xmlns:a16="http://schemas.microsoft.com/office/drawing/2014/main" id="{8461BC03-3960-655E-AAE2-8A3CE988154F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65;p80">
              <a:extLst>
                <a:ext uri="{FF2B5EF4-FFF2-40B4-BE49-F238E27FC236}">
                  <a16:creationId xmlns:a16="http://schemas.microsoft.com/office/drawing/2014/main" id="{9CDC9B68-417B-F5AB-B49B-8713C9877308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" name="Google Shape;636;p40">
            <a:extLst>
              <a:ext uri="{FF2B5EF4-FFF2-40B4-BE49-F238E27FC236}">
                <a16:creationId xmlns:a16="http://schemas.microsoft.com/office/drawing/2014/main" id="{F15A52BD-4FB5-4721-8D1C-0EF9D78FDC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72124" y="3165261"/>
            <a:ext cx="1353272" cy="6461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Picture 4" descr="A diagram of a person sitting at a computer&#10;&#10;Description automatically generated">
            <a:extLst>
              <a:ext uri="{FF2B5EF4-FFF2-40B4-BE49-F238E27FC236}">
                <a16:creationId xmlns:a16="http://schemas.microsoft.com/office/drawing/2014/main" id="{45390DC0-54A8-9FE3-7D73-D3027378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99" t="25242" r="14097" b="12511"/>
          <a:stretch/>
        </p:blipFill>
        <p:spPr>
          <a:xfrm>
            <a:off x="3936317" y="2061983"/>
            <a:ext cx="1801974" cy="1974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136DF6-E437-C5B9-7D01-1BE740F5A063}"/>
              </a:ext>
            </a:extLst>
          </p:cNvPr>
          <p:cNvSpPr txBox="1"/>
          <p:nvPr/>
        </p:nvSpPr>
        <p:spPr>
          <a:xfrm>
            <a:off x="3224893" y="0"/>
            <a:ext cx="269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Sensors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CBAAB-4AC4-8E41-1002-2ABCFC71077F}"/>
              </a:ext>
            </a:extLst>
          </p:cNvPr>
          <p:cNvSpPr txBox="1"/>
          <p:nvPr/>
        </p:nvSpPr>
        <p:spPr>
          <a:xfrm>
            <a:off x="344928" y="2465616"/>
            <a:ext cx="2075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Pulse-Ox &amp; Heart Rate Sensor (MAX30102)</a:t>
            </a:r>
          </a:p>
        </p:txBody>
      </p:sp>
      <p:pic>
        <p:nvPicPr>
          <p:cNvPr id="9" name="Picture 8" descr="A black and white electronic device&#10;&#10;Description automatically generated">
            <a:extLst>
              <a:ext uri="{FF2B5EF4-FFF2-40B4-BE49-F238E27FC236}">
                <a16:creationId xmlns:a16="http://schemas.microsoft.com/office/drawing/2014/main" id="{4BA4FDC3-64A6-A482-1DDB-38A35C04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28" t="17445" r="26429" b="14972"/>
          <a:stretch/>
        </p:blipFill>
        <p:spPr>
          <a:xfrm>
            <a:off x="620485" y="661308"/>
            <a:ext cx="1930829" cy="180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58A591-40BE-4463-9452-B1CB2505F1B2}"/>
              </a:ext>
            </a:extLst>
          </p:cNvPr>
          <p:cNvSpPr txBox="1"/>
          <p:nvPr/>
        </p:nvSpPr>
        <p:spPr>
          <a:xfrm>
            <a:off x="3031067" y="2571750"/>
            <a:ext cx="2569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TinyGSR</a:t>
            </a:r>
            <a:r>
              <a:rPr lang="en-US" sz="1400" b="1" dirty="0">
                <a:solidFill>
                  <a:schemeClr val="tx1"/>
                </a:solidFill>
              </a:rPr>
              <a:t> GSR/EDA Sensor</a:t>
            </a:r>
          </a:p>
        </p:txBody>
      </p:sp>
      <p:pic>
        <p:nvPicPr>
          <p:cNvPr id="15" name="Picture 1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0B1FA70-74AD-D6D9-D38E-7B262151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92" t="7778" r="18812" b="9965"/>
          <a:stretch/>
        </p:blipFill>
        <p:spPr>
          <a:xfrm rot="21051242">
            <a:off x="3162615" y="771556"/>
            <a:ext cx="1946456" cy="1810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059B24-A269-7201-2BF8-AA7EF9E4E4ED}"/>
              </a:ext>
            </a:extLst>
          </p:cNvPr>
          <p:cNvSpPr txBox="1"/>
          <p:nvPr/>
        </p:nvSpPr>
        <p:spPr>
          <a:xfrm>
            <a:off x="5944505" y="2465616"/>
            <a:ext cx="2785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Body Temperature Sensor (MAX30205)</a:t>
            </a:r>
          </a:p>
        </p:txBody>
      </p:sp>
      <p:pic>
        <p:nvPicPr>
          <p:cNvPr id="21" name="Picture 20" descr="A purple circuit board with white text and black text&#10;&#10;Description automatically generated">
            <a:extLst>
              <a:ext uri="{FF2B5EF4-FFF2-40B4-BE49-F238E27FC236}">
                <a16:creationId xmlns:a16="http://schemas.microsoft.com/office/drawing/2014/main" id="{9CB26775-F4FE-D83C-C563-414EFDA8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80" t="11978" r="43245" b="10863"/>
          <a:stretch/>
        </p:blipFill>
        <p:spPr>
          <a:xfrm rot="2100000">
            <a:off x="6623685" y="592212"/>
            <a:ext cx="1086957" cy="1942499"/>
          </a:xfrm>
          <a:prstGeom prst="rect">
            <a:avLst/>
          </a:prstGeom>
        </p:spPr>
      </p:pic>
      <p:pic>
        <p:nvPicPr>
          <p:cNvPr id="23" name="Picture 2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A1D9309B-A16F-2F08-EA65-5DD9C7135C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19" t="11272" r="5071" b="11842"/>
          <a:stretch/>
        </p:blipFill>
        <p:spPr>
          <a:xfrm>
            <a:off x="214300" y="2925186"/>
            <a:ext cx="1862667" cy="16689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AB4DBF-880D-D96A-D596-E255437257F3}"/>
              </a:ext>
            </a:extLst>
          </p:cNvPr>
          <p:cNvSpPr txBox="1"/>
          <p:nvPr/>
        </p:nvSpPr>
        <p:spPr>
          <a:xfrm>
            <a:off x="214299" y="4639255"/>
            <a:ext cx="1862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ESP32-WROOM-32</a:t>
            </a:r>
          </a:p>
        </p:txBody>
      </p:sp>
      <p:pic>
        <p:nvPicPr>
          <p:cNvPr id="29" name="Picture 28" descr="A black usb cable with a white circle on it&#10;&#10;Description automatically generated">
            <a:extLst>
              <a:ext uri="{FF2B5EF4-FFF2-40B4-BE49-F238E27FC236}">
                <a16:creationId xmlns:a16="http://schemas.microsoft.com/office/drawing/2014/main" id="{51FAB7DE-168C-FFAA-3A32-CEAD223400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589"/>
          <a:stretch/>
        </p:blipFill>
        <p:spPr>
          <a:xfrm>
            <a:off x="3047314" y="2925186"/>
            <a:ext cx="2177058" cy="18376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FCC91B-1488-99F3-4891-659C988F05FC}"/>
              </a:ext>
            </a:extLst>
          </p:cNvPr>
          <p:cNvSpPr txBox="1"/>
          <p:nvPr/>
        </p:nvSpPr>
        <p:spPr>
          <a:xfrm>
            <a:off x="3047314" y="4581231"/>
            <a:ext cx="24299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Cardio Microphone Sensor</a:t>
            </a:r>
          </a:p>
        </p:txBody>
      </p:sp>
      <p:pic>
        <p:nvPicPr>
          <p:cNvPr id="33" name="Picture 32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75A11590-1B82-134C-E95E-F3CC5DE99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505" y="2571750"/>
            <a:ext cx="2294219" cy="22942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2F2158-20A4-BD22-7E79-A0A9B7C592D0}"/>
              </a:ext>
            </a:extLst>
          </p:cNvPr>
          <p:cNvSpPr txBox="1"/>
          <p:nvPr/>
        </p:nvSpPr>
        <p:spPr>
          <a:xfrm>
            <a:off x="6304214" y="4581231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Raspberry Pi 5</a:t>
            </a:r>
          </a:p>
        </p:txBody>
      </p:sp>
    </p:spTree>
    <p:extLst>
      <p:ext uri="{BB962C8B-B14F-4D97-AF65-F5344CB8AC3E}">
        <p14:creationId xmlns:p14="http://schemas.microsoft.com/office/powerpoint/2010/main" val="208719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0E8F2AAB-871C-39F8-33B2-2412430C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631674"/>
              </p:ext>
            </p:extLst>
          </p:nvPr>
        </p:nvGraphicFramePr>
        <p:xfrm>
          <a:off x="-190500" y="-414867"/>
          <a:ext cx="9715500" cy="6497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Google Shape;311;p38">
            <a:extLst>
              <a:ext uri="{FF2B5EF4-FFF2-40B4-BE49-F238E27FC236}">
                <a16:creationId xmlns:a16="http://schemas.microsoft.com/office/drawing/2014/main" id="{2F629D2C-FC5B-3A92-ED28-AFC0AAC8B8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4150" y="178325"/>
            <a:ext cx="352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CHART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7CEC-9AC9-B03F-D422-F8EB14F1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47" y="204425"/>
            <a:ext cx="7704000" cy="5727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 FLOW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E04CC4-B3B8-0DAA-C22D-0C470307BC98}"/>
              </a:ext>
            </a:extLst>
          </p:cNvPr>
          <p:cNvGrpSpPr/>
          <p:nvPr/>
        </p:nvGrpSpPr>
        <p:grpSpPr>
          <a:xfrm>
            <a:off x="228601" y="2119994"/>
            <a:ext cx="1145755" cy="1145651"/>
            <a:chOff x="5438" y="1506061"/>
            <a:chExt cx="494930" cy="494885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58FC69F-941E-CF55-6192-8656A571A2FA}"/>
                </a:ext>
              </a:extLst>
            </p:cNvPr>
            <p:cNvSpPr/>
            <p:nvPr/>
          </p:nvSpPr>
          <p:spPr>
            <a:xfrm>
              <a:off x="5438" y="1506061"/>
              <a:ext cx="494930" cy="494885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4400" b="1">
                <a:solidFill>
                  <a:schemeClr val="tx1"/>
                </a:solidFill>
              </a:endParaRPr>
            </a:p>
          </p:txBody>
        </p:sp>
        <p:sp>
          <p:nvSpPr>
            <p:cNvPr id="134" name="Oval 14">
              <a:extLst>
                <a:ext uri="{FF2B5EF4-FFF2-40B4-BE49-F238E27FC236}">
                  <a16:creationId xmlns:a16="http://schemas.microsoft.com/office/drawing/2014/main" id="{E0584A31-897C-AD76-7BAE-0C1B1AA885D7}"/>
                </a:ext>
              </a:extLst>
            </p:cNvPr>
            <p:cNvSpPr txBox="1"/>
            <p:nvPr/>
          </p:nvSpPr>
          <p:spPr>
            <a:xfrm>
              <a:off x="77919" y="1578535"/>
              <a:ext cx="349968" cy="3499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>
                  <a:solidFill>
                    <a:schemeClr val="tx1"/>
                  </a:solidFill>
                </a:rPr>
                <a:t>Sensors </a:t>
              </a:r>
              <a:endParaRPr lang="en-US" b="1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D578F9-7133-42AF-5F52-333812EF81BF}"/>
              </a:ext>
            </a:extLst>
          </p:cNvPr>
          <p:cNvGrpSpPr/>
          <p:nvPr/>
        </p:nvGrpSpPr>
        <p:grpSpPr>
          <a:xfrm>
            <a:off x="2334831" y="2174901"/>
            <a:ext cx="1028673" cy="997196"/>
            <a:chOff x="1109580" y="1506061"/>
            <a:chExt cx="494930" cy="49488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DFED8C2-CAC5-D693-50C5-580A5348130D}"/>
                </a:ext>
              </a:extLst>
            </p:cNvPr>
            <p:cNvSpPr/>
            <p:nvPr/>
          </p:nvSpPr>
          <p:spPr>
            <a:xfrm>
              <a:off x="1109580" y="1506061"/>
              <a:ext cx="494930" cy="494885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 b="1">
                <a:solidFill>
                  <a:schemeClr val="tx1"/>
                </a:solidFill>
              </a:endParaRPr>
            </a:p>
          </p:txBody>
        </p:sp>
        <p:sp>
          <p:nvSpPr>
            <p:cNvPr id="132" name="Oval 26">
              <a:extLst>
                <a:ext uri="{FF2B5EF4-FFF2-40B4-BE49-F238E27FC236}">
                  <a16:creationId xmlns:a16="http://schemas.microsoft.com/office/drawing/2014/main" id="{72491A81-59FB-E3D2-8C84-6F1549BF7215}"/>
                </a:ext>
              </a:extLst>
            </p:cNvPr>
            <p:cNvSpPr txBox="1"/>
            <p:nvPr/>
          </p:nvSpPr>
          <p:spPr>
            <a:xfrm>
              <a:off x="1182061" y="1578535"/>
              <a:ext cx="349968" cy="3499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i="0" kern="1200">
                  <a:solidFill>
                    <a:schemeClr val="tx1"/>
                  </a:solidFill>
                </a:rPr>
                <a:t>Data Collection</a:t>
              </a:r>
              <a:endParaRPr lang="en-US" sz="1000" b="1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05AFB75-7DC3-C1B9-BD1D-6301417B7B31}"/>
              </a:ext>
            </a:extLst>
          </p:cNvPr>
          <p:cNvGrpSpPr/>
          <p:nvPr/>
        </p:nvGrpSpPr>
        <p:grpSpPr>
          <a:xfrm>
            <a:off x="7911574" y="2057080"/>
            <a:ext cx="1117515" cy="1117413"/>
            <a:chOff x="4420490" y="1480658"/>
            <a:chExt cx="494930" cy="494885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90ADD45-5125-7648-47C9-64D71009FB29}"/>
                </a:ext>
              </a:extLst>
            </p:cNvPr>
            <p:cNvSpPr/>
            <p:nvPr/>
          </p:nvSpPr>
          <p:spPr>
            <a:xfrm>
              <a:off x="4420490" y="1480658"/>
              <a:ext cx="494930" cy="494885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 b="1">
                <a:solidFill>
                  <a:schemeClr val="tx1"/>
                </a:solidFill>
              </a:endParaRPr>
            </a:p>
          </p:txBody>
        </p:sp>
        <p:sp>
          <p:nvSpPr>
            <p:cNvPr id="122" name="Oval 86">
              <a:extLst>
                <a:ext uri="{FF2B5EF4-FFF2-40B4-BE49-F238E27FC236}">
                  <a16:creationId xmlns:a16="http://schemas.microsoft.com/office/drawing/2014/main" id="{88D6F609-6A7A-7CDD-4DCF-DC705F7A405C}"/>
                </a:ext>
              </a:extLst>
            </p:cNvPr>
            <p:cNvSpPr txBox="1"/>
            <p:nvPr/>
          </p:nvSpPr>
          <p:spPr>
            <a:xfrm>
              <a:off x="4492971" y="1553132"/>
              <a:ext cx="349968" cy="3499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i="0" kern="1200" dirty="0">
                  <a:solidFill>
                    <a:schemeClr val="tx1"/>
                  </a:solidFill>
                </a:rPr>
                <a:t>Data visualization</a:t>
              </a:r>
              <a:endParaRPr lang="en-US" sz="10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0CADF3D-67F1-5A04-8A87-C9ADE755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08225">
            <a:off x="3230725" y="1721938"/>
            <a:ext cx="1086527" cy="48237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B03EC54-A923-AB7A-620B-68782A89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74697">
            <a:off x="3210303" y="3272189"/>
            <a:ext cx="1125723" cy="529693"/>
          </a:xfrm>
          <a:prstGeom prst="rect">
            <a:avLst/>
          </a:prstGeom>
        </p:spPr>
      </p:pic>
      <p:pic>
        <p:nvPicPr>
          <p:cNvPr id="138" name="Picture 137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541464A8-A66E-FE33-1D68-BCD9F906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44285">
            <a:off x="5882309" y="1807107"/>
            <a:ext cx="1540571" cy="154057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F93BE89-E435-C2B4-C8F3-9D848781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428" y="2463212"/>
            <a:ext cx="780871" cy="40359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A3B74B8-7AFD-E67D-A60E-9973794F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409" y="2453420"/>
            <a:ext cx="829128" cy="426757"/>
          </a:xfrm>
          <a:prstGeom prst="rect">
            <a:avLst/>
          </a:prstGeom>
        </p:spPr>
      </p:pic>
      <p:pic>
        <p:nvPicPr>
          <p:cNvPr id="142" name="Picture 14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68A1861-AA58-F6EA-9067-AAE7E252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477" t="10572" r="7184" b="12800"/>
          <a:stretch/>
        </p:blipFill>
        <p:spPr>
          <a:xfrm rot="2533475">
            <a:off x="4219011" y="2112151"/>
            <a:ext cx="1232724" cy="1161339"/>
          </a:xfrm>
          <a:prstGeom prst="rect">
            <a:avLst/>
          </a:prstGeom>
        </p:spPr>
      </p:pic>
      <p:pic>
        <p:nvPicPr>
          <p:cNvPr id="4" name="Picture 3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1DC7C704-FA4F-CADA-40CD-EF75DBDFA7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997" t="27834" r="23451" b="27387"/>
          <a:stretch/>
        </p:blipFill>
        <p:spPr>
          <a:xfrm>
            <a:off x="4292402" y="3604298"/>
            <a:ext cx="1359509" cy="764445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5D0B9AB-34EF-7B24-EDDB-4DE902ABA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811">
            <a:off x="4040928" y="1248729"/>
            <a:ext cx="1412275" cy="1095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C5012-0980-1C04-BB65-95662FFEF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631" y="2414052"/>
            <a:ext cx="891717" cy="466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5884C-8D0D-D24F-384A-A0142F6F7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987" y="2483782"/>
            <a:ext cx="899415" cy="4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2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7;p44">
            <a:extLst>
              <a:ext uri="{FF2B5EF4-FFF2-40B4-BE49-F238E27FC236}">
                <a16:creationId xmlns:a16="http://schemas.microsoft.com/office/drawing/2014/main" id="{BE4F30AB-107D-BABD-77ED-73970ADABD3E}"/>
              </a:ext>
            </a:extLst>
          </p:cNvPr>
          <p:cNvSpPr txBox="1">
            <a:spLocks/>
          </p:cNvSpPr>
          <p:nvPr/>
        </p:nvSpPr>
        <p:spPr>
          <a:xfrm>
            <a:off x="3196998" y="89126"/>
            <a:ext cx="2750004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quada One"/>
              <a:buNone/>
              <a:defRPr sz="35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3D 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E22AA11-BB60-F323-BB1E-D373C01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563488"/>
            <a:ext cx="24098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472FAE8-38E7-F383-3063-D87A97C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5" y="1479778"/>
            <a:ext cx="25146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oogle Shape;636;p40">
            <a:extLst>
              <a:ext uri="{FF2B5EF4-FFF2-40B4-BE49-F238E27FC236}">
                <a16:creationId xmlns:a16="http://schemas.microsoft.com/office/drawing/2014/main" id="{D97F8D33-279F-A9B9-9C5F-94A2C299849F}"/>
              </a:ext>
            </a:extLst>
          </p:cNvPr>
          <p:cNvCxnSpPr>
            <a:cxnSpLocks/>
          </p:cNvCxnSpPr>
          <p:nvPr/>
        </p:nvCxnSpPr>
        <p:spPr>
          <a:xfrm>
            <a:off x="2560320" y="1479778"/>
            <a:ext cx="912213" cy="6311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605;p40">
            <a:extLst>
              <a:ext uri="{FF2B5EF4-FFF2-40B4-BE49-F238E27FC236}">
                <a16:creationId xmlns:a16="http://schemas.microsoft.com/office/drawing/2014/main" id="{EDE59773-A5E1-0318-7AAB-F1EB82FEB3C9}"/>
              </a:ext>
            </a:extLst>
          </p:cNvPr>
          <p:cNvSpPr txBox="1"/>
          <p:nvPr/>
        </p:nvSpPr>
        <p:spPr>
          <a:xfrm>
            <a:off x="930812" y="1122295"/>
            <a:ext cx="2098307" cy="5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Camera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29" name="Google Shape;636;p40">
            <a:extLst>
              <a:ext uri="{FF2B5EF4-FFF2-40B4-BE49-F238E27FC236}">
                <a16:creationId xmlns:a16="http://schemas.microsoft.com/office/drawing/2014/main" id="{9F7F9DB5-6228-0523-7869-9472E9826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82395" y="1314835"/>
            <a:ext cx="919125" cy="796092"/>
          </a:xfrm>
          <a:prstGeom prst="bentConnector3">
            <a:avLst>
              <a:gd name="adj1" fmla="val 48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605;p40">
            <a:extLst>
              <a:ext uri="{FF2B5EF4-FFF2-40B4-BE49-F238E27FC236}">
                <a16:creationId xmlns:a16="http://schemas.microsoft.com/office/drawing/2014/main" id="{BE406995-3D83-6207-CEA1-4E3AC057FBE6}"/>
              </a:ext>
            </a:extLst>
          </p:cNvPr>
          <p:cNvSpPr txBox="1"/>
          <p:nvPr/>
        </p:nvSpPr>
        <p:spPr>
          <a:xfrm>
            <a:off x="6114881" y="1010987"/>
            <a:ext cx="2098307" cy="5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Display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33" name="Google Shape;636;p40">
            <a:extLst>
              <a:ext uri="{FF2B5EF4-FFF2-40B4-BE49-F238E27FC236}">
                <a16:creationId xmlns:a16="http://schemas.microsoft.com/office/drawing/2014/main" id="{6E8DA8AB-CB38-01AF-6A0B-9F0F0D829F36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4757098" y="3018385"/>
            <a:ext cx="693098" cy="124001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605;p40">
            <a:extLst>
              <a:ext uri="{FF2B5EF4-FFF2-40B4-BE49-F238E27FC236}">
                <a16:creationId xmlns:a16="http://schemas.microsoft.com/office/drawing/2014/main" id="{42A6910C-9D22-C2AE-3F40-FB5D232D7B23}"/>
              </a:ext>
            </a:extLst>
          </p:cNvPr>
          <p:cNvSpPr txBox="1"/>
          <p:nvPr/>
        </p:nvSpPr>
        <p:spPr>
          <a:xfrm>
            <a:off x="3434488" y="3984939"/>
            <a:ext cx="2098307" cy="5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Integrated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Sensors</a:t>
            </a:r>
            <a:endParaRPr sz="2000" b="1" dirty="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  <p:extLst>
      <p:ext uri="{BB962C8B-B14F-4D97-AF65-F5344CB8AC3E}">
        <p14:creationId xmlns:p14="http://schemas.microsoft.com/office/powerpoint/2010/main" val="3291557992"/>
      </p:ext>
    </p:extLst>
  </p:cSld>
  <p:clrMapOvr>
    <a:masterClrMapping/>
  </p:clrMapOvr>
</p:sld>
</file>

<file path=ppt/theme/theme1.xml><?xml version="1.0" encoding="utf-8"?>
<a:theme xmlns:a="http://schemas.openxmlformats.org/drawingml/2006/main" name="Vital Signs Assessment Case Study by Slidesgo">
  <a:themeElements>
    <a:clrScheme name="Simple Light">
      <a:dk1>
        <a:srgbClr val="009FAD"/>
      </a:dk1>
      <a:lt1>
        <a:srgbClr val="272F36"/>
      </a:lt1>
      <a:dk2>
        <a:srgbClr val="EBEFF8"/>
      </a:dk2>
      <a:lt2>
        <a:srgbClr val="FF5631"/>
      </a:lt2>
      <a:accent1>
        <a:srgbClr val="9EC9F3"/>
      </a:accent1>
      <a:accent2>
        <a:srgbClr val="D0E0EF"/>
      </a:accent2>
      <a:accent3>
        <a:srgbClr val="3C6077"/>
      </a:accent3>
      <a:accent4>
        <a:srgbClr val="FFFFFF"/>
      </a:accent4>
      <a:accent5>
        <a:srgbClr val="FFFFFF"/>
      </a:accent5>
      <a:accent6>
        <a:srgbClr val="FFFFFF"/>
      </a:accent6>
      <a:hlink>
        <a:srgbClr val="272F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394</Words>
  <Application>Microsoft Office PowerPoint</Application>
  <PresentationFormat>On-screen Show (16:9)</PresentationFormat>
  <Paragraphs>139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Roboto Condensed Light</vt:lpstr>
      <vt:lpstr>Aptos</vt:lpstr>
      <vt:lpstr>Orbitron</vt:lpstr>
      <vt:lpstr>Squada One</vt:lpstr>
      <vt:lpstr>Bebas Neue</vt:lpstr>
      <vt:lpstr>Wingdings</vt:lpstr>
      <vt:lpstr>Times New Roman</vt:lpstr>
      <vt:lpstr>Archivo</vt:lpstr>
      <vt:lpstr>Be Vietnam Pro</vt:lpstr>
      <vt:lpstr>Courier New</vt:lpstr>
      <vt:lpstr>Vital Signs Assessment Case Study by Slidesgo</vt:lpstr>
      <vt:lpstr>Medi Chair</vt:lpstr>
      <vt:lpstr>PowerPoint Presentation</vt:lpstr>
      <vt:lpstr>PowerPoint Presentation</vt:lpstr>
      <vt:lpstr>Future of Medical Science</vt:lpstr>
      <vt:lpstr>GOALS</vt:lpstr>
      <vt:lpstr>PowerPoint Presentation</vt:lpstr>
      <vt:lpstr>FLOW CHART</vt:lpstr>
      <vt:lpstr>DATA FLOW</vt:lpstr>
      <vt:lpstr>PowerPoint Presentation</vt:lpstr>
      <vt:lpstr>PowerPoint Presentation</vt:lpstr>
      <vt:lpstr>PowerPoint Presentation</vt:lpstr>
      <vt:lpstr>Some collected data from Oximeter sensor through serial port</vt:lpstr>
      <vt:lpstr>Some collected data from Temperature sensor through serial port</vt:lpstr>
      <vt:lpstr>Limitations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Shahinuzzaman Sanim</dc:creator>
  <cp:lastModifiedBy>SNEHASISH SAHA</cp:lastModifiedBy>
  <cp:revision>11</cp:revision>
  <dcterms:modified xsi:type="dcterms:W3CDTF">2024-09-19T08:17:53Z</dcterms:modified>
</cp:coreProperties>
</file>